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sldIdLst>
    <p:sldId id="256" r:id="rId2"/>
    <p:sldId id="290" r:id="rId3"/>
    <p:sldId id="257" r:id="rId4"/>
    <p:sldId id="299" r:id="rId5"/>
    <p:sldId id="261" r:id="rId6"/>
    <p:sldId id="300" r:id="rId7"/>
    <p:sldId id="305" r:id="rId8"/>
    <p:sldId id="262" r:id="rId9"/>
    <p:sldId id="293" r:id="rId10"/>
    <p:sldId id="295" r:id="rId11"/>
    <p:sldId id="304" r:id="rId12"/>
    <p:sldId id="296" r:id="rId13"/>
    <p:sldId id="297" r:id="rId14"/>
    <p:sldId id="258" r:id="rId15"/>
    <p:sldId id="259" r:id="rId16"/>
    <p:sldId id="289" r:id="rId17"/>
    <p:sldId id="267" r:id="rId18"/>
    <p:sldId id="286" r:id="rId19"/>
    <p:sldId id="313" r:id="rId20"/>
    <p:sldId id="269" r:id="rId21"/>
    <p:sldId id="307" r:id="rId22"/>
    <p:sldId id="306" r:id="rId23"/>
    <p:sldId id="308" r:id="rId24"/>
    <p:sldId id="309" r:id="rId25"/>
    <p:sldId id="311" r:id="rId26"/>
    <p:sldId id="310" r:id="rId27"/>
    <p:sldId id="314" r:id="rId28"/>
    <p:sldId id="312" r:id="rId29"/>
    <p:sldId id="268" r:id="rId30"/>
    <p:sldId id="287" r:id="rId31"/>
    <p:sldId id="288" r:id="rId32"/>
    <p:sldId id="291" r:id="rId33"/>
    <p:sldId id="298" r:id="rId34"/>
    <p:sldId id="303" r:id="rId35"/>
    <p:sldId id="29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6301"/>
  </p:normalViewPr>
  <p:slideViewPr>
    <p:cSldViewPr snapToGrid="0" snapToObjects="1">
      <p:cViewPr varScale="1">
        <p:scale>
          <a:sx n="122" d="100"/>
          <a:sy n="122" d="100"/>
        </p:scale>
        <p:origin x="74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diagrams/_rels/data5.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0.svg"/><Relationship Id="rId2" Type="http://schemas.openxmlformats.org/officeDocument/2006/relationships/image" Target="../media/image12.svg"/><Relationship Id="rId1" Type="http://schemas.openxmlformats.org/officeDocument/2006/relationships/image" Target="../media/image11.svg"/><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diagrams/_rels/data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 Id="rId4" Type="http://schemas.openxmlformats.org/officeDocument/2006/relationships/image" Target="../media/image3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diagrams/_rels/drawing5.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0.svg"/><Relationship Id="rId2" Type="http://schemas.openxmlformats.org/officeDocument/2006/relationships/image" Target="../media/image12.svg"/><Relationship Id="rId1" Type="http://schemas.openxmlformats.org/officeDocument/2006/relationships/image" Target="../media/image11.svg"/><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3">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4">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014BE9-3E85-405F-BFF4-010DE1980D19}" type="doc">
      <dgm:prSet loTypeId="urn:microsoft.com/office/officeart/2016/7/layout/VerticalSolidActionList" loCatId="List" qsTypeId="urn:microsoft.com/office/officeart/2005/8/quickstyle/simple1#8" qsCatId="simple" csTypeId="urn:microsoft.com/office/officeart/2005/8/colors/colorful5#2" csCatId="colorful"/>
      <dgm:spPr/>
      <dgm:t>
        <a:bodyPr/>
        <a:lstStyle/>
        <a:p>
          <a:endParaRPr lang="en-US"/>
        </a:p>
      </dgm:t>
    </dgm:pt>
    <dgm:pt modelId="{E16F4446-AB0D-4AD8-930B-A61FB0E9E542}">
      <dgm:prSet/>
      <dgm:spPr/>
      <dgm:t>
        <a:bodyPr/>
        <a:lstStyle/>
        <a:p>
          <a:r>
            <a:rPr lang="en-US" dirty="0"/>
            <a:t>Illustrate</a:t>
          </a:r>
        </a:p>
      </dgm:t>
    </dgm:pt>
    <dgm:pt modelId="{0D1568BE-82AA-4DD1-A363-91C96F5D0883}" type="parTrans" cxnId="{473A917D-0C49-4ACC-8C99-0FCEA69A3119}">
      <dgm:prSet/>
      <dgm:spPr/>
      <dgm:t>
        <a:bodyPr/>
        <a:lstStyle/>
        <a:p>
          <a:endParaRPr lang="en-US"/>
        </a:p>
      </dgm:t>
    </dgm:pt>
    <dgm:pt modelId="{F6C610E0-8E48-43E5-8347-613FCB66A506}" type="sibTrans" cxnId="{473A917D-0C49-4ACC-8C99-0FCEA69A3119}">
      <dgm:prSet/>
      <dgm:spPr/>
      <dgm:t>
        <a:bodyPr/>
        <a:lstStyle/>
        <a:p>
          <a:endParaRPr lang="en-US"/>
        </a:p>
      </dgm:t>
    </dgm:pt>
    <dgm:pt modelId="{23BD9221-E9DF-454F-AF38-EF03F1618439}">
      <dgm:prSet/>
      <dgm:spPr/>
      <dgm:t>
        <a:bodyPr/>
        <a:lstStyle/>
        <a:p>
          <a:r>
            <a:rPr lang="en-US"/>
            <a:t>Illustrate the importance of a workflow solution  </a:t>
          </a:r>
        </a:p>
      </dgm:t>
    </dgm:pt>
    <dgm:pt modelId="{96FE41CC-C82D-431B-A152-E5FEF402DFFA}" type="parTrans" cxnId="{27899B09-EB87-489B-B230-00981E38A025}">
      <dgm:prSet/>
      <dgm:spPr/>
      <dgm:t>
        <a:bodyPr/>
        <a:lstStyle/>
        <a:p>
          <a:endParaRPr lang="en-US"/>
        </a:p>
      </dgm:t>
    </dgm:pt>
    <dgm:pt modelId="{0ADB5F7E-9B7A-456C-992D-77EA14E14310}" type="sibTrans" cxnId="{27899B09-EB87-489B-B230-00981E38A025}">
      <dgm:prSet/>
      <dgm:spPr/>
      <dgm:t>
        <a:bodyPr/>
        <a:lstStyle/>
        <a:p>
          <a:endParaRPr lang="en-US"/>
        </a:p>
      </dgm:t>
    </dgm:pt>
    <dgm:pt modelId="{595F1E19-07E0-4EA7-A7D6-95BED0AB8A76}">
      <dgm:prSet/>
      <dgm:spPr/>
      <dgm:t>
        <a:bodyPr/>
        <a:lstStyle/>
        <a:p>
          <a:r>
            <a:rPr lang="en-US" dirty="0"/>
            <a:t>Understand</a:t>
          </a:r>
        </a:p>
      </dgm:t>
    </dgm:pt>
    <dgm:pt modelId="{58BE2AB2-6892-42BA-ADCF-A5689BA61186}" type="parTrans" cxnId="{F1DE726C-E729-411D-9FF1-2E6B652F8770}">
      <dgm:prSet/>
      <dgm:spPr/>
      <dgm:t>
        <a:bodyPr/>
        <a:lstStyle/>
        <a:p>
          <a:endParaRPr lang="en-US"/>
        </a:p>
      </dgm:t>
    </dgm:pt>
    <dgm:pt modelId="{C0C6EAE1-E3A1-421F-8F2A-821B1C403FBB}" type="sibTrans" cxnId="{F1DE726C-E729-411D-9FF1-2E6B652F8770}">
      <dgm:prSet/>
      <dgm:spPr/>
      <dgm:t>
        <a:bodyPr/>
        <a:lstStyle/>
        <a:p>
          <a:endParaRPr lang="en-US"/>
        </a:p>
      </dgm:t>
    </dgm:pt>
    <dgm:pt modelId="{91FC5055-47CD-441A-9590-E81DA6D6F5C9}">
      <dgm:prSet/>
      <dgm:spPr/>
      <dgm:t>
        <a:bodyPr/>
        <a:lstStyle/>
        <a:p>
          <a:r>
            <a:rPr lang="en-US" dirty="0"/>
            <a:t>Understand workflow infrastructure and associated terminology  </a:t>
          </a:r>
        </a:p>
      </dgm:t>
    </dgm:pt>
    <dgm:pt modelId="{815A79D8-88F2-4561-A539-3B2BBBA049B5}" type="parTrans" cxnId="{FFD0951A-92FF-41F2-BE37-8E8EF9FA84EA}">
      <dgm:prSet/>
      <dgm:spPr/>
      <dgm:t>
        <a:bodyPr/>
        <a:lstStyle/>
        <a:p>
          <a:endParaRPr lang="en-US"/>
        </a:p>
      </dgm:t>
    </dgm:pt>
    <dgm:pt modelId="{CD0B699F-3AB4-4CA4-8205-AD7AD92D1EE3}" type="sibTrans" cxnId="{FFD0951A-92FF-41F2-BE37-8E8EF9FA84EA}">
      <dgm:prSet/>
      <dgm:spPr/>
      <dgm:t>
        <a:bodyPr/>
        <a:lstStyle/>
        <a:p>
          <a:endParaRPr lang="en-US"/>
        </a:p>
      </dgm:t>
    </dgm:pt>
    <dgm:pt modelId="{F29E4DDE-4595-4833-877A-D6663DACA987}">
      <dgm:prSet/>
      <dgm:spPr/>
      <dgm:t>
        <a:bodyPr/>
        <a:lstStyle/>
        <a:p>
          <a:r>
            <a:rPr lang="en-US" dirty="0"/>
            <a:t>Discuss</a:t>
          </a:r>
        </a:p>
      </dgm:t>
    </dgm:pt>
    <dgm:pt modelId="{493441F5-F357-4C8F-804D-D799511616F5}" type="parTrans" cxnId="{B2CBD47B-1AEA-4A71-8101-707AD5452C89}">
      <dgm:prSet/>
      <dgm:spPr/>
      <dgm:t>
        <a:bodyPr/>
        <a:lstStyle/>
        <a:p>
          <a:endParaRPr lang="en-US"/>
        </a:p>
      </dgm:t>
    </dgm:pt>
    <dgm:pt modelId="{90F0C8DD-5530-4407-83F1-45194E6CA6A2}" type="sibTrans" cxnId="{B2CBD47B-1AEA-4A71-8101-707AD5452C89}">
      <dgm:prSet/>
      <dgm:spPr/>
      <dgm:t>
        <a:bodyPr/>
        <a:lstStyle/>
        <a:p>
          <a:endParaRPr lang="en-US"/>
        </a:p>
      </dgm:t>
    </dgm:pt>
    <dgm:pt modelId="{6DDF0C25-55BF-44F4-8729-79E4285D4F8F}">
      <dgm:prSet/>
      <dgm:spPr/>
      <dgm:t>
        <a:bodyPr/>
        <a:lstStyle/>
        <a:p>
          <a:r>
            <a:rPr lang="en-US" dirty="0"/>
            <a:t>Discuss benefits to use of middleware in an ultrasound program  </a:t>
          </a:r>
        </a:p>
      </dgm:t>
    </dgm:pt>
    <dgm:pt modelId="{24ED07CC-C170-442B-BFDB-EEDD97CBD37C}" type="parTrans" cxnId="{C399D988-20DA-4C02-9D54-287BA60B8E87}">
      <dgm:prSet/>
      <dgm:spPr/>
      <dgm:t>
        <a:bodyPr/>
        <a:lstStyle/>
        <a:p>
          <a:endParaRPr lang="en-US"/>
        </a:p>
      </dgm:t>
    </dgm:pt>
    <dgm:pt modelId="{701B48C3-E92A-45CF-9F16-42324038BC4E}" type="sibTrans" cxnId="{C399D988-20DA-4C02-9D54-287BA60B8E87}">
      <dgm:prSet/>
      <dgm:spPr/>
      <dgm:t>
        <a:bodyPr/>
        <a:lstStyle/>
        <a:p>
          <a:endParaRPr lang="en-US"/>
        </a:p>
      </dgm:t>
    </dgm:pt>
    <dgm:pt modelId="{292683B7-298E-4736-8735-1155686E949E}">
      <dgm:prSet/>
      <dgm:spPr/>
      <dgm:t>
        <a:bodyPr/>
        <a:lstStyle/>
        <a:p>
          <a:r>
            <a:rPr lang="en-US"/>
            <a:t>Compare</a:t>
          </a:r>
        </a:p>
      </dgm:t>
    </dgm:pt>
    <dgm:pt modelId="{54DAE24D-9566-431E-BE1D-C7D6C9F581F5}" type="parTrans" cxnId="{53BD6A87-8A9A-409F-8199-D2DEFBFD7295}">
      <dgm:prSet/>
      <dgm:spPr/>
      <dgm:t>
        <a:bodyPr/>
        <a:lstStyle/>
        <a:p>
          <a:endParaRPr lang="en-US"/>
        </a:p>
      </dgm:t>
    </dgm:pt>
    <dgm:pt modelId="{CD4E2CEA-58CF-44CE-82DD-6E6E9489AED3}" type="sibTrans" cxnId="{53BD6A87-8A9A-409F-8199-D2DEFBFD7295}">
      <dgm:prSet/>
      <dgm:spPr/>
      <dgm:t>
        <a:bodyPr/>
        <a:lstStyle/>
        <a:p>
          <a:endParaRPr lang="en-US"/>
        </a:p>
      </dgm:t>
    </dgm:pt>
    <dgm:pt modelId="{E9D27D78-6A50-4CBA-A2DB-9876F9E20249}">
      <dgm:prSet/>
      <dgm:spPr/>
      <dgm:t>
        <a:bodyPr/>
        <a:lstStyle/>
        <a:p>
          <a:r>
            <a:rPr lang="en-US" dirty="0"/>
            <a:t>Compare current workflow products and highlight key features  </a:t>
          </a:r>
        </a:p>
      </dgm:t>
    </dgm:pt>
    <dgm:pt modelId="{F8F7FF77-3347-4562-B3EE-C563E878F5ED}" type="parTrans" cxnId="{E8FCD3AB-86E8-4D60-A543-22D9F0D49C55}">
      <dgm:prSet/>
      <dgm:spPr/>
      <dgm:t>
        <a:bodyPr/>
        <a:lstStyle/>
        <a:p>
          <a:endParaRPr lang="en-US"/>
        </a:p>
      </dgm:t>
    </dgm:pt>
    <dgm:pt modelId="{2B02D6D9-E9C9-4AB7-86BB-21E3C225E9C6}" type="sibTrans" cxnId="{E8FCD3AB-86E8-4D60-A543-22D9F0D49C55}">
      <dgm:prSet/>
      <dgm:spPr/>
      <dgm:t>
        <a:bodyPr/>
        <a:lstStyle/>
        <a:p>
          <a:endParaRPr lang="en-US"/>
        </a:p>
      </dgm:t>
    </dgm:pt>
    <dgm:pt modelId="{54AFE6E4-19AC-47F1-AB5E-D7ACA974B6AE}">
      <dgm:prSet/>
      <dgm:spPr/>
      <dgm:t>
        <a:bodyPr/>
        <a:lstStyle/>
        <a:p>
          <a:r>
            <a:rPr lang="en-US"/>
            <a:t>Transfer</a:t>
          </a:r>
        </a:p>
      </dgm:t>
    </dgm:pt>
    <dgm:pt modelId="{6DCA41A8-3F32-4F40-9DCF-DBB945885422}" type="parTrans" cxnId="{1F1D6F56-57D3-4A96-8D6E-A05F20634FB8}">
      <dgm:prSet/>
      <dgm:spPr/>
      <dgm:t>
        <a:bodyPr/>
        <a:lstStyle/>
        <a:p>
          <a:endParaRPr lang="en-US"/>
        </a:p>
      </dgm:t>
    </dgm:pt>
    <dgm:pt modelId="{2A76073C-F4E8-46B9-B209-9BC2C0DE2902}" type="sibTrans" cxnId="{1F1D6F56-57D3-4A96-8D6E-A05F20634FB8}">
      <dgm:prSet/>
      <dgm:spPr/>
      <dgm:t>
        <a:bodyPr/>
        <a:lstStyle/>
        <a:p>
          <a:endParaRPr lang="en-US"/>
        </a:p>
      </dgm:t>
    </dgm:pt>
    <dgm:pt modelId="{BDB9FC14-97E3-436F-BA2F-4AC3A426353D}">
      <dgm:prSet/>
      <dgm:spPr/>
      <dgm:t>
        <a:bodyPr/>
        <a:lstStyle/>
        <a:p>
          <a:r>
            <a:rPr lang="en-US" dirty="0"/>
            <a:t>Transfer knowledge from VCU workflow and apply it to their future program </a:t>
          </a:r>
        </a:p>
      </dgm:t>
    </dgm:pt>
    <dgm:pt modelId="{E9F0E1B0-F7A1-4471-B2A2-1E00144E97D2}" type="parTrans" cxnId="{EC2864EE-74C2-46D4-AD69-58A56A036881}">
      <dgm:prSet/>
      <dgm:spPr/>
      <dgm:t>
        <a:bodyPr/>
        <a:lstStyle/>
        <a:p>
          <a:endParaRPr lang="en-US"/>
        </a:p>
      </dgm:t>
    </dgm:pt>
    <dgm:pt modelId="{1B795070-64BB-446F-98B9-DB6D14DB601C}" type="sibTrans" cxnId="{EC2864EE-74C2-46D4-AD69-58A56A036881}">
      <dgm:prSet/>
      <dgm:spPr/>
      <dgm:t>
        <a:bodyPr/>
        <a:lstStyle/>
        <a:p>
          <a:endParaRPr lang="en-US"/>
        </a:p>
      </dgm:t>
    </dgm:pt>
    <dgm:pt modelId="{0280C660-2040-794B-B55C-21BEFEA8FC88}" type="pres">
      <dgm:prSet presAssocID="{57014BE9-3E85-405F-BFF4-010DE1980D19}" presName="Name0" presStyleCnt="0">
        <dgm:presLayoutVars>
          <dgm:dir/>
          <dgm:animLvl val="lvl"/>
          <dgm:resizeHandles val="exact"/>
        </dgm:presLayoutVars>
      </dgm:prSet>
      <dgm:spPr/>
    </dgm:pt>
    <dgm:pt modelId="{B065475E-4E19-534A-9580-DBF9434914D5}" type="pres">
      <dgm:prSet presAssocID="{E16F4446-AB0D-4AD8-930B-A61FB0E9E542}" presName="linNode" presStyleCnt="0"/>
      <dgm:spPr/>
    </dgm:pt>
    <dgm:pt modelId="{D2684C2F-7849-8642-8B64-85C74309CB41}" type="pres">
      <dgm:prSet presAssocID="{E16F4446-AB0D-4AD8-930B-A61FB0E9E542}" presName="parentText" presStyleLbl="alignNode1" presStyleIdx="0" presStyleCnt="5">
        <dgm:presLayoutVars>
          <dgm:chMax val="1"/>
          <dgm:bulletEnabled/>
        </dgm:presLayoutVars>
      </dgm:prSet>
      <dgm:spPr/>
    </dgm:pt>
    <dgm:pt modelId="{C659665E-5A5B-2F4F-B8F9-0CC6739CA8AE}" type="pres">
      <dgm:prSet presAssocID="{E16F4446-AB0D-4AD8-930B-A61FB0E9E542}" presName="descendantText" presStyleLbl="alignAccFollowNode1" presStyleIdx="0" presStyleCnt="5">
        <dgm:presLayoutVars>
          <dgm:bulletEnabled/>
        </dgm:presLayoutVars>
      </dgm:prSet>
      <dgm:spPr/>
    </dgm:pt>
    <dgm:pt modelId="{6D1F38DC-A92F-914D-AB1E-4F83F78E2764}" type="pres">
      <dgm:prSet presAssocID="{F6C610E0-8E48-43E5-8347-613FCB66A506}" presName="sp" presStyleCnt="0"/>
      <dgm:spPr/>
    </dgm:pt>
    <dgm:pt modelId="{8CEFA475-31C6-D349-9C73-82B47328F404}" type="pres">
      <dgm:prSet presAssocID="{595F1E19-07E0-4EA7-A7D6-95BED0AB8A76}" presName="linNode" presStyleCnt="0"/>
      <dgm:spPr/>
    </dgm:pt>
    <dgm:pt modelId="{01FE7C38-F60B-7A4F-94BD-11A57997ADD1}" type="pres">
      <dgm:prSet presAssocID="{595F1E19-07E0-4EA7-A7D6-95BED0AB8A76}" presName="parentText" presStyleLbl="alignNode1" presStyleIdx="1" presStyleCnt="5">
        <dgm:presLayoutVars>
          <dgm:chMax val="1"/>
          <dgm:bulletEnabled/>
        </dgm:presLayoutVars>
      </dgm:prSet>
      <dgm:spPr/>
    </dgm:pt>
    <dgm:pt modelId="{7EEA2ED5-DB10-5748-98EA-4F0B7D12DBA3}" type="pres">
      <dgm:prSet presAssocID="{595F1E19-07E0-4EA7-A7D6-95BED0AB8A76}" presName="descendantText" presStyleLbl="alignAccFollowNode1" presStyleIdx="1" presStyleCnt="5">
        <dgm:presLayoutVars>
          <dgm:bulletEnabled/>
        </dgm:presLayoutVars>
      </dgm:prSet>
      <dgm:spPr/>
    </dgm:pt>
    <dgm:pt modelId="{4A880A07-5565-5243-B6FD-4C2D2678EF7A}" type="pres">
      <dgm:prSet presAssocID="{C0C6EAE1-E3A1-421F-8F2A-821B1C403FBB}" presName="sp" presStyleCnt="0"/>
      <dgm:spPr/>
    </dgm:pt>
    <dgm:pt modelId="{AD982E10-3273-9E41-9BFE-11114F4D25C6}" type="pres">
      <dgm:prSet presAssocID="{F29E4DDE-4595-4833-877A-D6663DACA987}" presName="linNode" presStyleCnt="0"/>
      <dgm:spPr/>
    </dgm:pt>
    <dgm:pt modelId="{49C9DCBA-7184-324B-854D-CB3FC82D2EAD}" type="pres">
      <dgm:prSet presAssocID="{F29E4DDE-4595-4833-877A-D6663DACA987}" presName="parentText" presStyleLbl="alignNode1" presStyleIdx="2" presStyleCnt="5">
        <dgm:presLayoutVars>
          <dgm:chMax val="1"/>
          <dgm:bulletEnabled/>
        </dgm:presLayoutVars>
      </dgm:prSet>
      <dgm:spPr/>
    </dgm:pt>
    <dgm:pt modelId="{8AED3649-E154-E048-A9A7-1B8AD9975820}" type="pres">
      <dgm:prSet presAssocID="{F29E4DDE-4595-4833-877A-D6663DACA987}" presName="descendantText" presStyleLbl="alignAccFollowNode1" presStyleIdx="2" presStyleCnt="5">
        <dgm:presLayoutVars>
          <dgm:bulletEnabled/>
        </dgm:presLayoutVars>
      </dgm:prSet>
      <dgm:spPr/>
    </dgm:pt>
    <dgm:pt modelId="{D125073E-C1F2-BE4A-9418-6EA75D10219D}" type="pres">
      <dgm:prSet presAssocID="{90F0C8DD-5530-4407-83F1-45194E6CA6A2}" presName="sp" presStyleCnt="0"/>
      <dgm:spPr/>
    </dgm:pt>
    <dgm:pt modelId="{F938B556-D403-A64E-9C13-23C2146DD318}" type="pres">
      <dgm:prSet presAssocID="{292683B7-298E-4736-8735-1155686E949E}" presName="linNode" presStyleCnt="0"/>
      <dgm:spPr/>
    </dgm:pt>
    <dgm:pt modelId="{4B292F48-B0AC-E149-AADC-E377F9795EEF}" type="pres">
      <dgm:prSet presAssocID="{292683B7-298E-4736-8735-1155686E949E}" presName="parentText" presStyleLbl="alignNode1" presStyleIdx="3" presStyleCnt="5">
        <dgm:presLayoutVars>
          <dgm:chMax val="1"/>
          <dgm:bulletEnabled/>
        </dgm:presLayoutVars>
      </dgm:prSet>
      <dgm:spPr/>
    </dgm:pt>
    <dgm:pt modelId="{52BAFF9E-D996-3941-B53C-A016E221BAAA}" type="pres">
      <dgm:prSet presAssocID="{292683B7-298E-4736-8735-1155686E949E}" presName="descendantText" presStyleLbl="alignAccFollowNode1" presStyleIdx="3" presStyleCnt="5">
        <dgm:presLayoutVars>
          <dgm:bulletEnabled/>
        </dgm:presLayoutVars>
      </dgm:prSet>
      <dgm:spPr/>
    </dgm:pt>
    <dgm:pt modelId="{44D28B59-9F1A-004F-8947-9EBB45DE45BC}" type="pres">
      <dgm:prSet presAssocID="{CD4E2CEA-58CF-44CE-82DD-6E6E9489AED3}" presName="sp" presStyleCnt="0"/>
      <dgm:spPr/>
    </dgm:pt>
    <dgm:pt modelId="{F146FA78-37B3-5042-8163-E1C6D9834C03}" type="pres">
      <dgm:prSet presAssocID="{54AFE6E4-19AC-47F1-AB5E-D7ACA974B6AE}" presName="linNode" presStyleCnt="0"/>
      <dgm:spPr/>
    </dgm:pt>
    <dgm:pt modelId="{A43236F0-9B00-044E-B736-7D018535D2D7}" type="pres">
      <dgm:prSet presAssocID="{54AFE6E4-19AC-47F1-AB5E-D7ACA974B6AE}" presName="parentText" presStyleLbl="alignNode1" presStyleIdx="4" presStyleCnt="5">
        <dgm:presLayoutVars>
          <dgm:chMax val="1"/>
          <dgm:bulletEnabled/>
        </dgm:presLayoutVars>
      </dgm:prSet>
      <dgm:spPr/>
    </dgm:pt>
    <dgm:pt modelId="{67128B5B-786E-C840-A052-899F895C5337}" type="pres">
      <dgm:prSet presAssocID="{54AFE6E4-19AC-47F1-AB5E-D7ACA974B6AE}" presName="descendantText" presStyleLbl="alignAccFollowNode1" presStyleIdx="4" presStyleCnt="5">
        <dgm:presLayoutVars>
          <dgm:bulletEnabled/>
        </dgm:presLayoutVars>
      </dgm:prSet>
      <dgm:spPr/>
    </dgm:pt>
  </dgm:ptLst>
  <dgm:cxnLst>
    <dgm:cxn modelId="{D0001300-92C9-664F-B6F4-9E6FF327645B}" type="presOf" srcId="{54AFE6E4-19AC-47F1-AB5E-D7ACA974B6AE}" destId="{A43236F0-9B00-044E-B736-7D018535D2D7}" srcOrd="0" destOrd="0" presId="urn:microsoft.com/office/officeart/2016/7/layout/VerticalSolidActionList"/>
    <dgm:cxn modelId="{27899B09-EB87-489B-B230-00981E38A025}" srcId="{E16F4446-AB0D-4AD8-930B-A61FB0E9E542}" destId="{23BD9221-E9DF-454F-AF38-EF03F1618439}" srcOrd="0" destOrd="0" parTransId="{96FE41CC-C82D-431B-A152-E5FEF402DFFA}" sibTransId="{0ADB5F7E-9B7A-456C-992D-77EA14E14310}"/>
    <dgm:cxn modelId="{9F67C00D-2DB3-094F-A7D5-CB98A828150E}" type="presOf" srcId="{292683B7-298E-4736-8735-1155686E949E}" destId="{4B292F48-B0AC-E149-AADC-E377F9795EEF}" srcOrd="0" destOrd="0" presId="urn:microsoft.com/office/officeart/2016/7/layout/VerticalSolidActionList"/>
    <dgm:cxn modelId="{6421700E-8E5C-7C43-BB5B-05321E352429}" type="presOf" srcId="{BDB9FC14-97E3-436F-BA2F-4AC3A426353D}" destId="{67128B5B-786E-C840-A052-899F895C5337}" srcOrd="0" destOrd="0" presId="urn:microsoft.com/office/officeart/2016/7/layout/VerticalSolidActionList"/>
    <dgm:cxn modelId="{9B35470F-9BD5-DD4E-A6B5-96A76E56AE17}" type="presOf" srcId="{F29E4DDE-4595-4833-877A-D6663DACA987}" destId="{49C9DCBA-7184-324B-854D-CB3FC82D2EAD}" srcOrd="0" destOrd="0" presId="urn:microsoft.com/office/officeart/2016/7/layout/VerticalSolidActionList"/>
    <dgm:cxn modelId="{FFD0951A-92FF-41F2-BE37-8E8EF9FA84EA}" srcId="{595F1E19-07E0-4EA7-A7D6-95BED0AB8A76}" destId="{91FC5055-47CD-441A-9590-E81DA6D6F5C9}" srcOrd="0" destOrd="0" parTransId="{815A79D8-88F2-4561-A539-3B2BBBA049B5}" sibTransId="{CD0B699F-3AB4-4CA4-8205-AD7AD92D1EE3}"/>
    <dgm:cxn modelId="{A52C7849-3C30-2945-AF7A-F03EE2B0556D}" type="presOf" srcId="{E9D27D78-6A50-4CBA-A2DB-9876F9E20249}" destId="{52BAFF9E-D996-3941-B53C-A016E221BAAA}" srcOrd="0" destOrd="0" presId="urn:microsoft.com/office/officeart/2016/7/layout/VerticalSolidActionList"/>
    <dgm:cxn modelId="{F51E4454-521F-8A45-9312-0764110A3891}" type="presOf" srcId="{E16F4446-AB0D-4AD8-930B-A61FB0E9E542}" destId="{D2684C2F-7849-8642-8B64-85C74309CB41}" srcOrd="0" destOrd="0" presId="urn:microsoft.com/office/officeart/2016/7/layout/VerticalSolidActionList"/>
    <dgm:cxn modelId="{1F1D6F56-57D3-4A96-8D6E-A05F20634FB8}" srcId="{57014BE9-3E85-405F-BFF4-010DE1980D19}" destId="{54AFE6E4-19AC-47F1-AB5E-D7ACA974B6AE}" srcOrd="4" destOrd="0" parTransId="{6DCA41A8-3F32-4F40-9DCF-DBB945885422}" sibTransId="{2A76073C-F4E8-46B9-B209-9BC2C0DE2902}"/>
    <dgm:cxn modelId="{F1DE726C-E729-411D-9FF1-2E6B652F8770}" srcId="{57014BE9-3E85-405F-BFF4-010DE1980D19}" destId="{595F1E19-07E0-4EA7-A7D6-95BED0AB8A76}" srcOrd="1" destOrd="0" parTransId="{58BE2AB2-6892-42BA-ADCF-A5689BA61186}" sibTransId="{C0C6EAE1-E3A1-421F-8F2A-821B1C403FBB}"/>
    <dgm:cxn modelId="{36DB6F6D-6C29-DD4A-934A-D5787F398913}" type="presOf" srcId="{6DDF0C25-55BF-44F4-8729-79E4285D4F8F}" destId="{8AED3649-E154-E048-A9A7-1B8AD9975820}" srcOrd="0" destOrd="0" presId="urn:microsoft.com/office/officeart/2016/7/layout/VerticalSolidActionList"/>
    <dgm:cxn modelId="{B2CBD47B-1AEA-4A71-8101-707AD5452C89}" srcId="{57014BE9-3E85-405F-BFF4-010DE1980D19}" destId="{F29E4DDE-4595-4833-877A-D6663DACA987}" srcOrd="2" destOrd="0" parTransId="{493441F5-F357-4C8F-804D-D799511616F5}" sibTransId="{90F0C8DD-5530-4407-83F1-45194E6CA6A2}"/>
    <dgm:cxn modelId="{473A917D-0C49-4ACC-8C99-0FCEA69A3119}" srcId="{57014BE9-3E85-405F-BFF4-010DE1980D19}" destId="{E16F4446-AB0D-4AD8-930B-A61FB0E9E542}" srcOrd="0" destOrd="0" parTransId="{0D1568BE-82AA-4DD1-A363-91C96F5D0883}" sibTransId="{F6C610E0-8E48-43E5-8347-613FCB66A506}"/>
    <dgm:cxn modelId="{53BD6A87-8A9A-409F-8199-D2DEFBFD7295}" srcId="{57014BE9-3E85-405F-BFF4-010DE1980D19}" destId="{292683B7-298E-4736-8735-1155686E949E}" srcOrd="3" destOrd="0" parTransId="{54DAE24D-9566-431E-BE1D-C7D6C9F581F5}" sibTransId="{CD4E2CEA-58CF-44CE-82DD-6E6E9489AED3}"/>
    <dgm:cxn modelId="{C399D988-20DA-4C02-9D54-287BA60B8E87}" srcId="{F29E4DDE-4595-4833-877A-D6663DACA987}" destId="{6DDF0C25-55BF-44F4-8729-79E4285D4F8F}" srcOrd="0" destOrd="0" parTransId="{24ED07CC-C170-442B-BFDB-EEDD97CBD37C}" sibTransId="{701B48C3-E92A-45CF-9F16-42324038BC4E}"/>
    <dgm:cxn modelId="{05D175A0-2160-C74D-BA94-295B1060CBCD}" type="presOf" srcId="{595F1E19-07E0-4EA7-A7D6-95BED0AB8A76}" destId="{01FE7C38-F60B-7A4F-94BD-11A57997ADD1}" srcOrd="0" destOrd="0" presId="urn:microsoft.com/office/officeart/2016/7/layout/VerticalSolidActionList"/>
    <dgm:cxn modelId="{E8FCD3AB-86E8-4D60-A543-22D9F0D49C55}" srcId="{292683B7-298E-4736-8735-1155686E949E}" destId="{E9D27D78-6A50-4CBA-A2DB-9876F9E20249}" srcOrd="0" destOrd="0" parTransId="{F8F7FF77-3347-4562-B3EE-C563E878F5ED}" sibTransId="{2B02D6D9-E9C9-4AB7-86BB-21E3C225E9C6}"/>
    <dgm:cxn modelId="{00B197BA-BB32-F346-BBC6-F5D707D13266}" type="presOf" srcId="{91FC5055-47CD-441A-9590-E81DA6D6F5C9}" destId="{7EEA2ED5-DB10-5748-98EA-4F0B7D12DBA3}" srcOrd="0" destOrd="0" presId="urn:microsoft.com/office/officeart/2016/7/layout/VerticalSolidActionList"/>
    <dgm:cxn modelId="{C0FD43C1-E042-A74A-A8D6-526CBF83DA6D}" type="presOf" srcId="{57014BE9-3E85-405F-BFF4-010DE1980D19}" destId="{0280C660-2040-794B-B55C-21BEFEA8FC88}" srcOrd="0" destOrd="0" presId="urn:microsoft.com/office/officeart/2016/7/layout/VerticalSolidActionList"/>
    <dgm:cxn modelId="{BC9674C3-678C-8442-AF6E-CCAEB3104F19}" type="presOf" srcId="{23BD9221-E9DF-454F-AF38-EF03F1618439}" destId="{C659665E-5A5B-2F4F-B8F9-0CC6739CA8AE}" srcOrd="0" destOrd="0" presId="urn:microsoft.com/office/officeart/2016/7/layout/VerticalSolidActionList"/>
    <dgm:cxn modelId="{EC2864EE-74C2-46D4-AD69-58A56A036881}" srcId="{54AFE6E4-19AC-47F1-AB5E-D7ACA974B6AE}" destId="{BDB9FC14-97E3-436F-BA2F-4AC3A426353D}" srcOrd="0" destOrd="0" parTransId="{E9F0E1B0-F7A1-4471-B2A2-1E00144E97D2}" sibTransId="{1B795070-64BB-446F-98B9-DB6D14DB601C}"/>
    <dgm:cxn modelId="{5DED7361-02C6-9842-8931-CDF67C53EC89}" type="presParOf" srcId="{0280C660-2040-794B-B55C-21BEFEA8FC88}" destId="{B065475E-4E19-534A-9580-DBF9434914D5}" srcOrd="0" destOrd="0" presId="urn:microsoft.com/office/officeart/2016/7/layout/VerticalSolidActionList"/>
    <dgm:cxn modelId="{908FD11C-C461-1C48-9835-3EAA01E86B08}" type="presParOf" srcId="{B065475E-4E19-534A-9580-DBF9434914D5}" destId="{D2684C2F-7849-8642-8B64-85C74309CB41}" srcOrd="0" destOrd="0" presId="urn:microsoft.com/office/officeart/2016/7/layout/VerticalSolidActionList"/>
    <dgm:cxn modelId="{5D5B2E8F-55A9-C042-BECF-6955410CB897}" type="presParOf" srcId="{B065475E-4E19-534A-9580-DBF9434914D5}" destId="{C659665E-5A5B-2F4F-B8F9-0CC6739CA8AE}" srcOrd="1" destOrd="0" presId="urn:microsoft.com/office/officeart/2016/7/layout/VerticalSolidActionList"/>
    <dgm:cxn modelId="{C418196C-186A-8B47-ADDE-B0A07EC95A90}" type="presParOf" srcId="{0280C660-2040-794B-B55C-21BEFEA8FC88}" destId="{6D1F38DC-A92F-914D-AB1E-4F83F78E2764}" srcOrd="1" destOrd="0" presId="urn:microsoft.com/office/officeart/2016/7/layout/VerticalSolidActionList"/>
    <dgm:cxn modelId="{BC388374-4A07-4647-AA6F-FF381E0E5E7C}" type="presParOf" srcId="{0280C660-2040-794B-B55C-21BEFEA8FC88}" destId="{8CEFA475-31C6-D349-9C73-82B47328F404}" srcOrd="2" destOrd="0" presId="urn:microsoft.com/office/officeart/2016/7/layout/VerticalSolidActionList"/>
    <dgm:cxn modelId="{9C7D1B16-9CAF-214B-A08B-42B813D800E1}" type="presParOf" srcId="{8CEFA475-31C6-D349-9C73-82B47328F404}" destId="{01FE7C38-F60B-7A4F-94BD-11A57997ADD1}" srcOrd="0" destOrd="0" presId="urn:microsoft.com/office/officeart/2016/7/layout/VerticalSolidActionList"/>
    <dgm:cxn modelId="{C35FC80E-9D2E-3343-A229-F4C2F2C581A8}" type="presParOf" srcId="{8CEFA475-31C6-D349-9C73-82B47328F404}" destId="{7EEA2ED5-DB10-5748-98EA-4F0B7D12DBA3}" srcOrd="1" destOrd="0" presId="urn:microsoft.com/office/officeart/2016/7/layout/VerticalSolidActionList"/>
    <dgm:cxn modelId="{13DD1176-9716-124E-8B38-49CF61E70DA3}" type="presParOf" srcId="{0280C660-2040-794B-B55C-21BEFEA8FC88}" destId="{4A880A07-5565-5243-B6FD-4C2D2678EF7A}" srcOrd="3" destOrd="0" presId="urn:microsoft.com/office/officeart/2016/7/layout/VerticalSolidActionList"/>
    <dgm:cxn modelId="{C6753336-FF2E-B149-B563-F2DA7C1A2C79}" type="presParOf" srcId="{0280C660-2040-794B-B55C-21BEFEA8FC88}" destId="{AD982E10-3273-9E41-9BFE-11114F4D25C6}" srcOrd="4" destOrd="0" presId="urn:microsoft.com/office/officeart/2016/7/layout/VerticalSolidActionList"/>
    <dgm:cxn modelId="{EA24957F-4EC7-964F-93EF-1D28B40DB945}" type="presParOf" srcId="{AD982E10-3273-9E41-9BFE-11114F4D25C6}" destId="{49C9DCBA-7184-324B-854D-CB3FC82D2EAD}" srcOrd="0" destOrd="0" presId="urn:microsoft.com/office/officeart/2016/7/layout/VerticalSolidActionList"/>
    <dgm:cxn modelId="{4ADAAF43-C70E-5847-B681-9A46D68B2DD7}" type="presParOf" srcId="{AD982E10-3273-9E41-9BFE-11114F4D25C6}" destId="{8AED3649-E154-E048-A9A7-1B8AD9975820}" srcOrd="1" destOrd="0" presId="urn:microsoft.com/office/officeart/2016/7/layout/VerticalSolidActionList"/>
    <dgm:cxn modelId="{E6BA9BD2-7F8E-2C40-93BB-79ED4AFE022B}" type="presParOf" srcId="{0280C660-2040-794B-B55C-21BEFEA8FC88}" destId="{D125073E-C1F2-BE4A-9418-6EA75D10219D}" srcOrd="5" destOrd="0" presId="urn:microsoft.com/office/officeart/2016/7/layout/VerticalSolidActionList"/>
    <dgm:cxn modelId="{02C1938E-7F48-5645-8B75-AC9E24A5465A}" type="presParOf" srcId="{0280C660-2040-794B-B55C-21BEFEA8FC88}" destId="{F938B556-D403-A64E-9C13-23C2146DD318}" srcOrd="6" destOrd="0" presId="urn:microsoft.com/office/officeart/2016/7/layout/VerticalSolidActionList"/>
    <dgm:cxn modelId="{96B0AD4B-2A00-4649-BC22-16A81200BA92}" type="presParOf" srcId="{F938B556-D403-A64E-9C13-23C2146DD318}" destId="{4B292F48-B0AC-E149-AADC-E377F9795EEF}" srcOrd="0" destOrd="0" presId="urn:microsoft.com/office/officeart/2016/7/layout/VerticalSolidActionList"/>
    <dgm:cxn modelId="{41DFACC8-99B2-F341-BBB0-FB8F2EA833D8}" type="presParOf" srcId="{F938B556-D403-A64E-9C13-23C2146DD318}" destId="{52BAFF9E-D996-3941-B53C-A016E221BAAA}" srcOrd="1" destOrd="0" presId="urn:microsoft.com/office/officeart/2016/7/layout/VerticalSolidActionList"/>
    <dgm:cxn modelId="{EC4E6D4B-3338-D745-8C0B-68502A123D93}" type="presParOf" srcId="{0280C660-2040-794B-B55C-21BEFEA8FC88}" destId="{44D28B59-9F1A-004F-8947-9EBB45DE45BC}" srcOrd="7" destOrd="0" presId="urn:microsoft.com/office/officeart/2016/7/layout/VerticalSolidActionList"/>
    <dgm:cxn modelId="{202A54B0-66BC-144C-9AF5-FEE801A0E4D7}" type="presParOf" srcId="{0280C660-2040-794B-B55C-21BEFEA8FC88}" destId="{F146FA78-37B3-5042-8163-E1C6D9834C03}" srcOrd="8" destOrd="0" presId="urn:microsoft.com/office/officeart/2016/7/layout/VerticalSolidActionList"/>
    <dgm:cxn modelId="{7549BF05-C524-B14B-849E-01D962C58026}" type="presParOf" srcId="{F146FA78-37B3-5042-8163-E1C6D9834C03}" destId="{A43236F0-9B00-044E-B736-7D018535D2D7}" srcOrd="0" destOrd="0" presId="urn:microsoft.com/office/officeart/2016/7/layout/VerticalSolidActionList"/>
    <dgm:cxn modelId="{66363E80-C4CE-3E4C-9680-22C7E43541C3}" type="presParOf" srcId="{F146FA78-37B3-5042-8163-E1C6D9834C03}" destId="{67128B5B-786E-C840-A052-899F895C5337}"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4BA631-24C3-4664-988C-BD494DD40623}" type="doc">
      <dgm:prSet loTypeId="urn:microsoft.com/office/officeart/2005/8/layout/list1" loCatId="list" qsTypeId="urn:microsoft.com/office/officeart/2005/8/quickstyle/simple1#9" qsCatId="simple" csTypeId="urn:microsoft.com/office/officeart/2005/8/colors/colorful2#3" csCatId="colorful" phldr="1"/>
      <dgm:spPr/>
      <dgm:t>
        <a:bodyPr/>
        <a:lstStyle/>
        <a:p>
          <a:endParaRPr lang="en-US"/>
        </a:p>
      </dgm:t>
    </dgm:pt>
    <dgm:pt modelId="{65ED0BCC-442D-41B7-97BA-9286CD6EC53C}">
      <dgm:prSet/>
      <dgm:spPr/>
      <dgm:t>
        <a:bodyPr/>
        <a:lstStyle/>
        <a:p>
          <a:r>
            <a:rPr lang="en-US"/>
            <a:t>Compliance</a:t>
          </a:r>
        </a:p>
      </dgm:t>
    </dgm:pt>
    <dgm:pt modelId="{447E09FC-4FB3-45BF-A03A-C9E673A3D096}" type="parTrans" cxnId="{DA6B67E9-8E8F-41EF-B98E-C703ABE7BE46}">
      <dgm:prSet/>
      <dgm:spPr/>
      <dgm:t>
        <a:bodyPr/>
        <a:lstStyle/>
        <a:p>
          <a:endParaRPr lang="en-US"/>
        </a:p>
      </dgm:t>
    </dgm:pt>
    <dgm:pt modelId="{A9F3AA58-4F16-4537-A1D3-4B9A4472A82D}" type="sibTrans" cxnId="{DA6B67E9-8E8F-41EF-B98E-C703ABE7BE46}">
      <dgm:prSet/>
      <dgm:spPr/>
      <dgm:t>
        <a:bodyPr/>
        <a:lstStyle/>
        <a:p>
          <a:endParaRPr lang="en-US"/>
        </a:p>
      </dgm:t>
    </dgm:pt>
    <dgm:pt modelId="{425E8F75-8CF5-476F-AFEF-136B635E1AA8}">
      <dgm:prSet/>
      <dgm:spPr/>
      <dgm:t>
        <a:bodyPr/>
        <a:lstStyle/>
        <a:p>
          <a:r>
            <a:rPr lang="en-US"/>
            <a:t>Patient safety</a:t>
          </a:r>
        </a:p>
      </dgm:t>
    </dgm:pt>
    <dgm:pt modelId="{05E1D099-BC8A-4DE4-A396-402D46794ACD}" type="parTrans" cxnId="{F00D04CF-6AAE-4898-8AA4-33E98FCED303}">
      <dgm:prSet/>
      <dgm:spPr/>
      <dgm:t>
        <a:bodyPr/>
        <a:lstStyle/>
        <a:p>
          <a:endParaRPr lang="en-US"/>
        </a:p>
      </dgm:t>
    </dgm:pt>
    <dgm:pt modelId="{7A3DE892-D175-4A12-9237-8A5CBFDFD8CE}" type="sibTrans" cxnId="{F00D04CF-6AAE-4898-8AA4-33E98FCED303}">
      <dgm:prSet/>
      <dgm:spPr/>
      <dgm:t>
        <a:bodyPr/>
        <a:lstStyle/>
        <a:p>
          <a:endParaRPr lang="en-US"/>
        </a:p>
      </dgm:t>
    </dgm:pt>
    <dgm:pt modelId="{D6B17174-CA22-4BA5-BD57-0296770B0CC8}">
      <dgm:prSet/>
      <dgm:spPr/>
      <dgm:t>
        <a:bodyPr/>
        <a:lstStyle/>
        <a:p>
          <a:r>
            <a:rPr lang="en-US"/>
            <a:t>errors</a:t>
          </a:r>
        </a:p>
      </dgm:t>
    </dgm:pt>
    <dgm:pt modelId="{42439099-DD98-4C90-BFA7-8A12528800C3}" type="parTrans" cxnId="{E0AFF6B8-48F5-4357-A9CC-3F1ABA4324E0}">
      <dgm:prSet/>
      <dgm:spPr/>
      <dgm:t>
        <a:bodyPr/>
        <a:lstStyle/>
        <a:p>
          <a:endParaRPr lang="en-US"/>
        </a:p>
      </dgm:t>
    </dgm:pt>
    <dgm:pt modelId="{75FBE810-4D7A-4687-B5C6-C28EB6CF3D3D}" type="sibTrans" cxnId="{E0AFF6B8-48F5-4357-A9CC-3F1ABA4324E0}">
      <dgm:prSet/>
      <dgm:spPr/>
      <dgm:t>
        <a:bodyPr/>
        <a:lstStyle/>
        <a:p>
          <a:endParaRPr lang="en-US"/>
        </a:p>
      </dgm:t>
    </dgm:pt>
    <dgm:pt modelId="{9A976902-44DB-4809-977D-85F855E0E83A}">
      <dgm:prSet/>
      <dgm:spPr/>
      <dgm:t>
        <a:bodyPr/>
        <a:lstStyle/>
        <a:p>
          <a:r>
            <a:rPr lang="en-US" dirty="0"/>
            <a:t>Consultants</a:t>
          </a:r>
        </a:p>
      </dgm:t>
    </dgm:pt>
    <dgm:pt modelId="{143FB8C2-6801-47A7-8E3B-C71B7837F623}" type="parTrans" cxnId="{CACC453D-E949-4960-BBE1-C0BC7DEE9EDF}">
      <dgm:prSet/>
      <dgm:spPr/>
      <dgm:t>
        <a:bodyPr/>
        <a:lstStyle/>
        <a:p>
          <a:endParaRPr lang="en-US"/>
        </a:p>
      </dgm:t>
    </dgm:pt>
    <dgm:pt modelId="{05F4C3A7-7EB4-4373-A741-338555768FF0}" type="sibTrans" cxnId="{CACC453D-E949-4960-BBE1-C0BC7DEE9EDF}">
      <dgm:prSet/>
      <dgm:spPr/>
      <dgm:t>
        <a:bodyPr/>
        <a:lstStyle/>
        <a:p>
          <a:endParaRPr lang="en-US"/>
        </a:p>
      </dgm:t>
    </dgm:pt>
    <dgm:pt modelId="{36E826B3-9289-4884-9A5C-72F4F718A482}">
      <dgm:prSet/>
      <dgm:spPr/>
      <dgm:t>
        <a:bodyPr/>
        <a:lstStyle/>
        <a:p>
          <a:r>
            <a:rPr lang="en-US"/>
            <a:t>Revenue / Billing </a:t>
          </a:r>
        </a:p>
      </dgm:t>
    </dgm:pt>
    <dgm:pt modelId="{022AA6EB-6AE7-4ED2-8BCD-40356289788D}" type="parTrans" cxnId="{918A4FA7-CBA3-49F1-A3C9-49AF3929797F}">
      <dgm:prSet/>
      <dgm:spPr/>
      <dgm:t>
        <a:bodyPr/>
        <a:lstStyle/>
        <a:p>
          <a:endParaRPr lang="en-US"/>
        </a:p>
      </dgm:t>
    </dgm:pt>
    <dgm:pt modelId="{E5FCADE7-442A-4339-84BD-6C586B528683}" type="sibTrans" cxnId="{918A4FA7-CBA3-49F1-A3C9-49AF3929797F}">
      <dgm:prSet/>
      <dgm:spPr/>
      <dgm:t>
        <a:bodyPr/>
        <a:lstStyle/>
        <a:p>
          <a:endParaRPr lang="en-US"/>
        </a:p>
      </dgm:t>
    </dgm:pt>
    <dgm:pt modelId="{66787AAD-DCF9-4C65-AD61-AF9B4EFB6DE0}">
      <dgm:prSet/>
      <dgm:spPr/>
      <dgm:t>
        <a:bodyPr/>
        <a:lstStyle/>
        <a:p>
          <a:r>
            <a:rPr lang="en-US" dirty="0"/>
            <a:t>pays for machines which continues high quality care 	</a:t>
          </a:r>
        </a:p>
      </dgm:t>
    </dgm:pt>
    <dgm:pt modelId="{234F3E08-3F69-415D-BE2B-CB0A5B51D368}" type="parTrans" cxnId="{1209020D-AE92-49F1-9A7E-71663B763D02}">
      <dgm:prSet/>
      <dgm:spPr/>
      <dgm:t>
        <a:bodyPr/>
        <a:lstStyle/>
        <a:p>
          <a:endParaRPr lang="en-US"/>
        </a:p>
      </dgm:t>
    </dgm:pt>
    <dgm:pt modelId="{9E5E2C3D-7870-41F6-A5FC-91083619711B}" type="sibTrans" cxnId="{1209020D-AE92-49F1-9A7E-71663B763D02}">
      <dgm:prSet/>
      <dgm:spPr/>
      <dgm:t>
        <a:bodyPr/>
        <a:lstStyle/>
        <a:p>
          <a:endParaRPr lang="en-US"/>
        </a:p>
      </dgm:t>
    </dgm:pt>
    <dgm:pt modelId="{B4C363BB-8BED-5E4D-AE74-749E86FAE0CA}">
      <dgm:prSet/>
      <dgm:spPr/>
      <dgm:t>
        <a:bodyPr/>
        <a:lstStyle/>
        <a:p>
          <a:r>
            <a:rPr lang="en-US" dirty="0"/>
            <a:t>QA</a:t>
          </a:r>
        </a:p>
      </dgm:t>
    </dgm:pt>
    <dgm:pt modelId="{04B06FC4-3DCE-CD45-9893-D89DD26E7FD4}" type="parTrans" cxnId="{85CEE47E-6ADA-054A-BB4B-14A9077B40FD}">
      <dgm:prSet/>
      <dgm:spPr/>
      <dgm:t>
        <a:bodyPr/>
        <a:lstStyle/>
        <a:p>
          <a:endParaRPr lang="en-US"/>
        </a:p>
      </dgm:t>
    </dgm:pt>
    <dgm:pt modelId="{85458364-0D50-0146-A5D7-6CD8781B4E1B}" type="sibTrans" cxnId="{85CEE47E-6ADA-054A-BB4B-14A9077B40FD}">
      <dgm:prSet/>
      <dgm:spPr/>
      <dgm:t>
        <a:bodyPr/>
        <a:lstStyle/>
        <a:p>
          <a:endParaRPr lang="en-US"/>
        </a:p>
      </dgm:t>
    </dgm:pt>
    <dgm:pt modelId="{71618676-3996-3049-A863-28C7B5BAD4C3}" type="pres">
      <dgm:prSet presAssocID="{5E4BA631-24C3-4664-988C-BD494DD40623}" presName="linear" presStyleCnt="0">
        <dgm:presLayoutVars>
          <dgm:dir/>
          <dgm:animLvl val="lvl"/>
          <dgm:resizeHandles val="exact"/>
        </dgm:presLayoutVars>
      </dgm:prSet>
      <dgm:spPr/>
    </dgm:pt>
    <dgm:pt modelId="{81D2A2EA-7E2A-9940-A516-CB2760249F95}" type="pres">
      <dgm:prSet presAssocID="{65ED0BCC-442D-41B7-97BA-9286CD6EC53C}" presName="parentLin" presStyleCnt="0"/>
      <dgm:spPr/>
    </dgm:pt>
    <dgm:pt modelId="{B113F9EC-D893-984D-B92E-B07CA802CE64}" type="pres">
      <dgm:prSet presAssocID="{65ED0BCC-442D-41B7-97BA-9286CD6EC53C}" presName="parentLeftMargin" presStyleLbl="node1" presStyleIdx="0" presStyleCnt="3"/>
      <dgm:spPr/>
    </dgm:pt>
    <dgm:pt modelId="{CE0FC07C-92F1-034E-AB8C-97FA7EF0CB94}" type="pres">
      <dgm:prSet presAssocID="{65ED0BCC-442D-41B7-97BA-9286CD6EC53C}" presName="parentText" presStyleLbl="node1" presStyleIdx="0" presStyleCnt="3">
        <dgm:presLayoutVars>
          <dgm:chMax val="0"/>
          <dgm:bulletEnabled val="1"/>
        </dgm:presLayoutVars>
      </dgm:prSet>
      <dgm:spPr/>
    </dgm:pt>
    <dgm:pt modelId="{96566B16-FBDB-EF41-B2A7-888C262CD08C}" type="pres">
      <dgm:prSet presAssocID="{65ED0BCC-442D-41B7-97BA-9286CD6EC53C}" presName="negativeSpace" presStyleCnt="0"/>
      <dgm:spPr/>
    </dgm:pt>
    <dgm:pt modelId="{6F67A813-A90E-A442-88E8-4928759485C9}" type="pres">
      <dgm:prSet presAssocID="{65ED0BCC-442D-41B7-97BA-9286CD6EC53C}" presName="childText" presStyleLbl="conFgAcc1" presStyleIdx="0" presStyleCnt="3">
        <dgm:presLayoutVars>
          <dgm:bulletEnabled val="1"/>
        </dgm:presLayoutVars>
      </dgm:prSet>
      <dgm:spPr/>
    </dgm:pt>
    <dgm:pt modelId="{0FAA2155-E587-5745-90E0-C40BF268771A}" type="pres">
      <dgm:prSet presAssocID="{A9F3AA58-4F16-4537-A1D3-4B9A4472A82D}" presName="spaceBetweenRectangles" presStyleCnt="0"/>
      <dgm:spPr/>
    </dgm:pt>
    <dgm:pt modelId="{4ACF00DE-5421-194B-B1D6-28D36F5008D1}" type="pres">
      <dgm:prSet presAssocID="{425E8F75-8CF5-476F-AFEF-136B635E1AA8}" presName="parentLin" presStyleCnt="0"/>
      <dgm:spPr/>
    </dgm:pt>
    <dgm:pt modelId="{96CE05FC-CB5C-AC45-B7AB-9D567B73E40C}" type="pres">
      <dgm:prSet presAssocID="{425E8F75-8CF5-476F-AFEF-136B635E1AA8}" presName="parentLeftMargin" presStyleLbl="node1" presStyleIdx="0" presStyleCnt="3"/>
      <dgm:spPr/>
    </dgm:pt>
    <dgm:pt modelId="{EBA86EB0-45D1-2D44-8F54-9337A283935B}" type="pres">
      <dgm:prSet presAssocID="{425E8F75-8CF5-476F-AFEF-136B635E1AA8}" presName="parentText" presStyleLbl="node1" presStyleIdx="1" presStyleCnt="3">
        <dgm:presLayoutVars>
          <dgm:chMax val="0"/>
          <dgm:bulletEnabled val="1"/>
        </dgm:presLayoutVars>
      </dgm:prSet>
      <dgm:spPr/>
    </dgm:pt>
    <dgm:pt modelId="{478ADFA8-E866-374D-98F1-C67CBAC149FB}" type="pres">
      <dgm:prSet presAssocID="{425E8F75-8CF5-476F-AFEF-136B635E1AA8}" presName="negativeSpace" presStyleCnt="0"/>
      <dgm:spPr/>
    </dgm:pt>
    <dgm:pt modelId="{0D187159-7672-6641-AD17-1E4B6702D6B7}" type="pres">
      <dgm:prSet presAssocID="{425E8F75-8CF5-476F-AFEF-136B635E1AA8}" presName="childText" presStyleLbl="conFgAcc1" presStyleIdx="1" presStyleCnt="3">
        <dgm:presLayoutVars>
          <dgm:bulletEnabled val="1"/>
        </dgm:presLayoutVars>
      </dgm:prSet>
      <dgm:spPr/>
    </dgm:pt>
    <dgm:pt modelId="{DF500D13-3980-274D-959B-A8013EAE19A4}" type="pres">
      <dgm:prSet presAssocID="{7A3DE892-D175-4A12-9237-8A5CBFDFD8CE}" presName="spaceBetweenRectangles" presStyleCnt="0"/>
      <dgm:spPr/>
    </dgm:pt>
    <dgm:pt modelId="{38B467F4-5E3A-9E4C-A5F2-414230F1B793}" type="pres">
      <dgm:prSet presAssocID="{36E826B3-9289-4884-9A5C-72F4F718A482}" presName="parentLin" presStyleCnt="0"/>
      <dgm:spPr/>
    </dgm:pt>
    <dgm:pt modelId="{F51D5B32-DDAD-A740-996D-EE319C247544}" type="pres">
      <dgm:prSet presAssocID="{36E826B3-9289-4884-9A5C-72F4F718A482}" presName="parentLeftMargin" presStyleLbl="node1" presStyleIdx="1" presStyleCnt="3"/>
      <dgm:spPr/>
    </dgm:pt>
    <dgm:pt modelId="{0B389AC3-9845-E843-9798-99EE6F3463CA}" type="pres">
      <dgm:prSet presAssocID="{36E826B3-9289-4884-9A5C-72F4F718A482}" presName="parentText" presStyleLbl="node1" presStyleIdx="2" presStyleCnt="3">
        <dgm:presLayoutVars>
          <dgm:chMax val="0"/>
          <dgm:bulletEnabled val="1"/>
        </dgm:presLayoutVars>
      </dgm:prSet>
      <dgm:spPr/>
    </dgm:pt>
    <dgm:pt modelId="{DC0F236F-E359-344F-BF86-C8FB4AB022B6}" type="pres">
      <dgm:prSet presAssocID="{36E826B3-9289-4884-9A5C-72F4F718A482}" presName="negativeSpace" presStyleCnt="0"/>
      <dgm:spPr/>
    </dgm:pt>
    <dgm:pt modelId="{A67C81D8-FDED-8646-9053-C79E4FA65982}" type="pres">
      <dgm:prSet presAssocID="{36E826B3-9289-4884-9A5C-72F4F718A482}" presName="childText" presStyleLbl="conFgAcc1" presStyleIdx="2" presStyleCnt="3">
        <dgm:presLayoutVars>
          <dgm:bulletEnabled val="1"/>
        </dgm:presLayoutVars>
      </dgm:prSet>
      <dgm:spPr/>
    </dgm:pt>
  </dgm:ptLst>
  <dgm:cxnLst>
    <dgm:cxn modelId="{86A9A002-3369-CF4C-882A-62951CE00352}" type="presOf" srcId="{65ED0BCC-442D-41B7-97BA-9286CD6EC53C}" destId="{B113F9EC-D893-984D-B92E-B07CA802CE64}" srcOrd="0" destOrd="0" presId="urn:microsoft.com/office/officeart/2005/8/layout/list1"/>
    <dgm:cxn modelId="{1209020D-AE92-49F1-9A7E-71663B763D02}" srcId="{36E826B3-9289-4884-9A5C-72F4F718A482}" destId="{66787AAD-DCF9-4C65-AD61-AF9B4EFB6DE0}" srcOrd="0" destOrd="0" parTransId="{234F3E08-3F69-415D-BE2B-CB0A5B51D368}" sibTransId="{9E5E2C3D-7870-41F6-A5FC-91083619711B}"/>
    <dgm:cxn modelId="{14A9A414-4E73-9145-AFFB-970893D814A2}" type="presOf" srcId="{36E826B3-9289-4884-9A5C-72F4F718A482}" destId="{0B389AC3-9845-E843-9798-99EE6F3463CA}" srcOrd="1" destOrd="0" presId="urn:microsoft.com/office/officeart/2005/8/layout/list1"/>
    <dgm:cxn modelId="{B678683C-D9AF-D844-9E7E-878E7CF25F95}" type="presOf" srcId="{5E4BA631-24C3-4664-988C-BD494DD40623}" destId="{71618676-3996-3049-A863-28C7B5BAD4C3}" srcOrd="0" destOrd="0" presId="urn:microsoft.com/office/officeart/2005/8/layout/list1"/>
    <dgm:cxn modelId="{CACC453D-E949-4960-BBE1-C0BC7DEE9EDF}" srcId="{425E8F75-8CF5-476F-AFEF-136B635E1AA8}" destId="{9A976902-44DB-4809-977D-85F855E0E83A}" srcOrd="1" destOrd="0" parTransId="{143FB8C2-6801-47A7-8E3B-C71B7837F623}" sibTransId="{05F4C3A7-7EB4-4373-A741-338555768FF0}"/>
    <dgm:cxn modelId="{94F30B6E-C031-1246-881B-18A1C12F66F7}" type="presOf" srcId="{B4C363BB-8BED-5E4D-AE74-749E86FAE0CA}" destId="{0D187159-7672-6641-AD17-1E4B6702D6B7}" srcOrd="0" destOrd="2" presId="urn:microsoft.com/office/officeart/2005/8/layout/list1"/>
    <dgm:cxn modelId="{9064017B-7268-D448-BE1A-60E1E671BE5F}" type="presOf" srcId="{D6B17174-CA22-4BA5-BD57-0296770B0CC8}" destId="{0D187159-7672-6641-AD17-1E4B6702D6B7}" srcOrd="0" destOrd="0" presId="urn:microsoft.com/office/officeart/2005/8/layout/list1"/>
    <dgm:cxn modelId="{B0F8DE7B-62E7-E347-BD31-05CBF6F9471B}" type="presOf" srcId="{66787AAD-DCF9-4C65-AD61-AF9B4EFB6DE0}" destId="{A67C81D8-FDED-8646-9053-C79E4FA65982}" srcOrd="0" destOrd="0" presId="urn:microsoft.com/office/officeart/2005/8/layout/list1"/>
    <dgm:cxn modelId="{85CEE47E-6ADA-054A-BB4B-14A9077B40FD}" srcId="{425E8F75-8CF5-476F-AFEF-136B635E1AA8}" destId="{B4C363BB-8BED-5E4D-AE74-749E86FAE0CA}" srcOrd="2" destOrd="0" parTransId="{04B06FC4-3DCE-CD45-9893-D89DD26E7FD4}" sibTransId="{85458364-0D50-0146-A5D7-6CD8781B4E1B}"/>
    <dgm:cxn modelId="{C2D8CB81-88B8-3144-BD71-DBC7C624DD9D}" type="presOf" srcId="{425E8F75-8CF5-476F-AFEF-136B635E1AA8}" destId="{EBA86EB0-45D1-2D44-8F54-9337A283935B}" srcOrd="1" destOrd="0" presId="urn:microsoft.com/office/officeart/2005/8/layout/list1"/>
    <dgm:cxn modelId="{197FA18F-011F-E444-A2F7-34CCCC78BFA0}" type="presOf" srcId="{425E8F75-8CF5-476F-AFEF-136B635E1AA8}" destId="{96CE05FC-CB5C-AC45-B7AB-9D567B73E40C}" srcOrd="0" destOrd="0" presId="urn:microsoft.com/office/officeart/2005/8/layout/list1"/>
    <dgm:cxn modelId="{918A4FA7-CBA3-49F1-A3C9-49AF3929797F}" srcId="{5E4BA631-24C3-4664-988C-BD494DD40623}" destId="{36E826B3-9289-4884-9A5C-72F4F718A482}" srcOrd="2" destOrd="0" parTransId="{022AA6EB-6AE7-4ED2-8BCD-40356289788D}" sibTransId="{E5FCADE7-442A-4339-84BD-6C586B528683}"/>
    <dgm:cxn modelId="{4B75CEB3-1698-F14B-B157-82B57DE856B0}" type="presOf" srcId="{9A976902-44DB-4809-977D-85F855E0E83A}" destId="{0D187159-7672-6641-AD17-1E4B6702D6B7}" srcOrd="0" destOrd="1" presId="urn:microsoft.com/office/officeart/2005/8/layout/list1"/>
    <dgm:cxn modelId="{E0AFF6B8-48F5-4357-A9CC-3F1ABA4324E0}" srcId="{425E8F75-8CF5-476F-AFEF-136B635E1AA8}" destId="{D6B17174-CA22-4BA5-BD57-0296770B0CC8}" srcOrd="0" destOrd="0" parTransId="{42439099-DD98-4C90-BFA7-8A12528800C3}" sibTransId="{75FBE810-4D7A-4687-B5C6-C28EB6CF3D3D}"/>
    <dgm:cxn modelId="{25AAE4C0-B327-A547-B0E2-B7C46C67EE53}" type="presOf" srcId="{36E826B3-9289-4884-9A5C-72F4F718A482}" destId="{F51D5B32-DDAD-A740-996D-EE319C247544}" srcOrd="0" destOrd="0" presId="urn:microsoft.com/office/officeart/2005/8/layout/list1"/>
    <dgm:cxn modelId="{F00D04CF-6AAE-4898-8AA4-33E98FCED303}" srcId="{5E4BA631-24C3-4664-988C-BD494DD40623}" destId="{425E8F75-8CF5-476F-AFEF-136B635E1AA8}" srcOrd="1" destOrd="0" parTransId="{05E1D099-BC8A-4DE4-A396-402D46794ACD}" sibTransId="{7A3DE892-D175-4A12-9237-8A5CBFDFD8CE}"/>
    <dgm:cxn modelId="{DA6B67E9-8E8F-41EF-B98E-C703ABE7BE46}" srcId="{5E4BA631-24C3-4664-988C-BD494DD40623}" destId="{65ED0BCC-442D-41B7-97BA-9286CD6EC53C}" srcOrd="0" destOrd="0" parTransId="{447E09FC-4FB3-45BF-A03A-C9E673A3D096}" sibTransId="{A9F3AA58-4F16-4537-A1D3-4B9A4472A82D}"/>
    <dgm:cxn modelId="{3FA64AF7-0B4F-3149-AEEB-660DB283D284}" type="presOf" srcId="{65ED0BCC-442D-41B7-97BA-9286CD6EC53C}" destId="{CE0FC07C-92F1-034E-AB8C-97FA7EF0CB94}" srcOrd="1" destOrd="0" presId="urn:microsoft.com/office/officeart/2005/8/layout/list1"/>
    <dgm:cxn modelId="{28D476DB-1A38-A142-9A6D-4B7AB7E0FBD9}" type="presParOf" srcId="{71618676-3996-3049-A863-28C7B5BAD4C3}" destId="{81D2A2EA-7E2A-9940-A516-CB2760249F95}" srcOrd="0" destOrd="0" presId="urn:microsoft.com/office/officeart/2005/8/layout/list1"/>
    <dgm:cxn modelId="{1D80BD8A-79FC-1140-AD5A-BC0E97A92127}" type="presParOf" srcId="{81D2A2EA-7E2A-9940-A516-CB2760249F95}" destId="{B113F9EC-D893-984D-B92E-B07CA802CE64}" srcOrd="0" destOrd="0" presId="urn:microsoft.com/office/officeart/2005/8/layout/list1"/>
    <dgm:cxn modelId="{E5680F99-47B8-3442-B14A-F2EF5837C6C7}" type="presParOf" srcId="{81D2A2EA-7E2A-9940-A516-CB2760249F95}" destId="{CE0FC07C-92F1-034E-AB8C-97FA7EF0CB94}" srcOrd="1" destOrd="0" presId="urn:microsoft.com/office/officeart/2005/8/layout/list1"/>
    <dgm:cxn modelId="{4AFF11F3-47B5-3545-BEB8-240E8D0779AB}" type="presParOf" srcId="{71618676-3996-3049-A863-28C7B5BAD4C3}" destId="{96566B16-FBDB-EF41-B2A7-888C262CD08C}" srcOrd="1" destOrd="0" presId="urn:microsoft.com/office/officeart/2005/8/layout/list1"/>
    <dgm:cxn modelId="{337F6742-4A65-E54C-B2CE-9E23053ACF78}" type="presParOf" srcId="{71618676-3996-3049-A863-28C7B5BAD4C3}" destId="{6F67A813-A90E-A442-88E8-4928759485C9}" srcOrd="2" destOrd="0" presId="urn:microsoft.com/office/officeart/2005/8/layout/list1"/>
    <dgm:cxn modelId="{98B2D71C-8097-BD49-A0AF-77316C520AB0}" type="presParOf" srcId="{71618676-3996-3049-A863-28C7B5BAD4C3}" destId="{0FAA2155-E587-5745-90E0-C40BF268771A}" srcOrd="3" destOrd="0" presId="urn:microsoft.com/office/officeart/2005/8/layout/list1"/>
    <dgm:cxn modelId="{14760CC7-C7DF-3F41-8C42-029235BCF060}" type="presParOf" srcId="{71618676-3996-3049-A863-28C7B5BAD4C3}" destId="{4ACF00DE-5421-194B-B1D6-28D36F5008D1}" srcOrd="4" destOrd="0" presId="urn:microsoft.com/office/officeart/2005/8/layout/list1"/>
    <dgm:cxn modelId="{C4EBAAC7-C44D-1B40-9C6E-9470B6C874DA}" type="presParOf" srcId="{4ACF00DE-5421-194B-B1D6-28D36F5008D1}" destId="{96CE05FC-CB5C-AC45-B7AB-9D567B73E40C}" srcOrd="0" destOrd="0" presId="urn:microsoft.com/office/officeart/2005/8/layout/list1"/>
    <dgm:cxn modelId="{E4FF8BA9-1DF4-1142-A963-BED9F7A0808A}" type="presParOf" srcId="{4ACF00DE-5421-194B-B1D6-28D36F5008D1}" destId="{EBA86EB0-45D1-2D44-8F54-9337A283935B}" srcOrd="1" destOrd="0" presId="urn:microsoft.com/office/officeart/2005/8/layout/list1"/>
    <dgm:cxn modelId="{69D1FDC3-8191-B44C-A2FA-F27EE2A2839F}" type="presParOf" srcId="{71618676-3996-3049-A863-28C7B5BAD4C3}" destId="{478ADFA8-E866-374D-98F1-C67CBAC149FB}" srcOrd="5" destOrd="0" presId="urn:microsoft.com/office/officeart/2005/8/layout/list1"/>
    <dgm:cxn modelId="{EC228B51-75E8-A04B-AA8E-1F53C2C2FE4D}" type="presParOf" srcId="{71618676-3996-3049-A863-28C7B5BAD4C3}" destId="{0D187159-7672-6641-AD17-1E4B6702D6B7}" srcOrd="6" destOrd="0" presId="urn:microsoft.com/office/officeart/2005/8/layout/list1"/>
    <dgm:cxn modelId="{6A7B4786-E350-134D-B1E4-6741F49EBA9F}" type="presParOf" srcId="{71618676-3996-3049-A863-28C7B5BAD4C3}" destId="{DF500D13-3980-274D-959B-A8013EAE19A4}" srcOrd="7" destOrd="0" presId="urn:microsoft.com/office/officeart/2005/8/layout/list1"/>
    <dgm:cxn modelId="{9165E701-673F-C143-B921-F8E5D7261F11}" type="presParOf" srcId="{71618676-3996-3049-A863-28C7B5BAD4C3}" destId="{38B467F4-5E3A-9E4C-A5F2-414230F1B793}" srcOrd="8" destOrd="0" presId="urn:microsoft.com/office/officeart/2005/8/layout/list1"/>
    <dgm:cxn modelId="{42D3B47F-0F52-CD4E-AC57-B985A1BCC1E3}" type="presParOf" srcId="{38B467F4-5E3A-9E4C-A5F2-414230F1B793}" destId="{F51D5B32-DDAD-A740-996D-EE319C247544}" srcOrd="0" destOrd="0" presId="urn:microsoft.com/office/officeart/2005/8/layout/list1"/>
    <dgm:cxn modelId="{2F48D5C2-EAAA-A74B-9BB7-2CFE6317F413}" type="presParOf" srcId="{38B467F4-5E3A-9E4C-A5F2-414230F1B793}" destId="{0B389AC3-9845-E843-9798-99EE6F3463CA}" srcOrd="1" destOrd="0" presId="urn:microsoft.com/office/officeart/2005/8/layout/list1"/>
    <dgm:cxn modelId="{E2F68F69-47E0-D748-832F-D2BE1F6727C1}" type="presParOf" srcId="{71618676-3996-3049-A863-28C7B5BAD4C3}" destId="{DC0F236F-E359-344F-BF86-C8FB4AB022B6}" srcOrd="9" destOrd="0" presId="urn:microsoft.com/office/officeart/2005/8/layout/list1"/>
    <dgm:cxn modelId="{D8ED4457-60D5-8342-8A05-03580B3F5518}" type="presParOf" srcId="{71618676-3996-3049-A863-28C7B5BAD4C3}" destId="{A67C81D8-FDED-8646-9053-C79E4FA6598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8D357-674B-4566-9561-4C3C7A2A96FF}" type="doc">
      <dgm:prSet loTypeId="urn:microsoft.com/office/officeart/2005/8/layout/vProcess5" loCatId="process" qsTypeId="urn:microsoft.com/office/officeart/2005/8/quickstyle/simple1#10" qsCatId="simple" csTypeId="urn:microsoft.com/office/officeart/2005/8/colors/colorful2#4" csCatId="colorful" phldr="1"/>
      <dgm:spPr/>
      <dgm:t>
        <a:bodyPr/>
        <a:lstStyle/>
        <a:p>
          <a:endParaRPr lang="en-US"/>
        </a:p>
      </dgm:t>
    </dgm:pt>
    <dgm:pt modelId="{B81922F9-98A6-4ECD-98C4-D8B42AFF4579}">
      <dgm:prSet/>
      <dgm:spPr/>
      <dgm:t>
        <a:bodyPr/>
        <a:lstStyle/>
        <a:p>
          <a:r>
            <a:rPr lang="en-US" dirty="0"/>
            <a:t>1. Easy to execute</a:t>
          </a:r>
        </a:p>
      </dgm:t>
    </dgm:pt>
    <dgm:pt modelId="{BABFDA24-A087-48CE-B3B4-A463A2678209}" type="parTrans" cxnId="{FCF74D64-8D57-4685-8F2E-1CE9DD0381C9}">
      <dgm:prSet/>
      <dgm:spPr/>
      <dgm:t>
        <a:bodyPr/>
        <a:lstStyle/>
        <a:p>
          <a:endParaRPr lang="en-US"/>
        </a:p>
      </dgm:t>
    </dgm:pt>
    <dgm:pt modelId="{96D5B95F-8DA7-45DC-84A7-5B5144B811A5}" type="sibTrans" cxnId="{FCF74D64-8D57-4685-8F2E-1CE9DD0381C9}">
      <dgm:prSet/>
      <dgm:spPr/>
      <dgm:t>
        <a:bodyPr/>
        <a:lstStyle/>
        <a:p>
          <a:endParaRPr lang="en-US"/>
        </a:p>
      </dgm:t>
    </dgm:pt>
    <dgm:pt modelId="{03E7ECA8-02D1-4B5D-B563-5A917CEDC02B}">
      <dgm:prSet/>
      <dgm:spPr/>
      <dgm:t>
        <a:bodyPr/>
        <a:lstStyle/>
        <a:p>
          <a:r>
            <a:rPr lang="en-US" dirty="0"/>
            <a:t>2. Minimizes human factors</a:t>
          </a:r>
        </a:p>
      </dgm:t>
    </dgm:pt>
    <dgm:pt modelId="{116C0933-0444-4CC3-9184-2EDEDE490963}" type="parTrans" cxnId="{A2670409-7ABA-44E6-AAE5-30F4AA915BA7}">
      <dgm:prSet/>
      <dgm:spPr/>
      <dgm:t>
        <a:bodyPr/>
        <a:lstStyle/>
        <a:p>
          <a:endParaRPr lang="en-US"/>
        </a:p>
      </dgm:t>
    </dgm:pt>
    <dgm:pt modelId="{4A89AF38-BB12-48E9-8A94-F533C3890D1A}" type="sibTrans" cxnId="{A2670409-7ABA-44E6-AAE5-30F4AA915BA7}">
      <dgm:prSet/>
      <dgm:spPr/>
      <dgm:t>
        <a:bodyPr/>
        <a:lstStyle/>
        <a:p>
          <a:endParaRPr lang="en-US"/>
        </a:p>
      </dgm:t>
    </dgm:pt>
    <dgm:pt modelId="{53372A7E-B531-456F-940A-0972225FB6F9}">
      <dgm:prSet/>
      <dgm:spPr/>
      <dgm:t>
        <a:bodyPr/>
        <a:lstStyle/>
        <a:p>
          <a:r>
            <a:rPr lang="en-US"/>
            <a:t>3. Satisfies all billing and compliance factors</a:t>
          </a:r>
        </a:p>
      </dgm:t>
    </dgm:pt>
    <dgm:pt modelId="{E17F512A-B7EC-4193-ABBF-6AFDA553589B}" type="parTrans" cxnId="{2BBEAE58-FCD4-4F7C-966C-8D77F7811A4C}">
      <dgm:prSet/>
      <dgm:spPr/>
      <dgm:t>
        <a:bodyPr/>
        <a:lstStyle/>
        <a:p>
          <a:endParaRPr lang="en-US"/>
        </a:p>
      </dgm:t>
    </dgm:pt>
    <dgm:pt modelId="{1E7ACDF4-35A6-4A65-A30F-DE452C85EFEF}" type="sibTrans" cxnId="{2BBEAE58-FCD4-4F7C-966C-8D77F7811A4C}">
      <dgm:prSet/>
      <dgm:spPr/>
      <dgm:t>
        <a:bodyPr/>
        <a:lstStyle/>
        <a:p>
          <a:endParaRPr lang="en-US"/>
        </a:p>
      </dgm:t>
    </dgm:pt>
    <dgm:pt modelId="{42911BD2-C4E7-F541-99A4-308217D690F2}" type="pres">
      <dgm:prSet presAssocID="{B618D357-674B-4566-9561-4C3C7A2A96FF}" presName="outerComposite" presStyleCnt="0">
        <dgm:presLayoutVars>
          <dgm:chMax val="5"/>
          <dgm:dir/>
          <dgm:resizeHandles val="exact"/>
        </dgm:presLayoutVars>
      </dgm:prSet>
      <dgm:spPr/>
    </dgm:pt>
    <dgm:pt modelId="{58B334C7-284A-D247-AB22-E83862545BBA}" type="pres">
      <dgm:prSet presAssocID="{B618D357-674B-4566-9561-4C3C7A2A96FF}" presName="dummyMaxCanvas" presStyleCnt="0">
        <dgm:presLayoutVars/>
      </dgm:prSet>
      <dgm:spPr/>
    </dgm:pt>
    <dgm:pt modelId="{6A312275-5637-0D48-A3AE-FAD3FA814AC1}" type="pres">
      <dgm:prSet presAssocID="{B618D357-674B-4566-9561-4C3C7A2A96FF}" presName="ThreeNodes_1" presStyleLbl="node1" presStyleIdx="0" presStyleCnt="3">
        <dgm:presLayoutVars>
          <dgm:bulletEnabled val="1"/>
        </dgm:presLayoutVars>
      </dgm:prSet>
      <dgm:spPr/>
    </dgm:pt>
    <dgm:pt modelId="{32E037CE-329E-E84C-B879-D47D1468F81D}" type="pres">
      <dgm:prSet presAssocID="{B618D357-674B-4566-9561-4C3C7A2A96FF}" presName="ThreeNodes_2" presStyleLbl="node1" presStyleIdx="1" presStyleCnt="3">
        <dgm:presLayoutVars>
          <dgm:bulletEnabled val="1"/>
        </dgm:presLayoutVars>
      </dgm:prSet>
      <dgm:spPr/>
    </dgm:pt>
    <dgm:pt modelId="{9C673B9A-A58B-B740-B358-EF6D8260C768}" type="pres">
      <dgm:prSet presAssocID="{B618D357-674B-4566-9561-4C3C7A2A96FF}" presName="ThreeNodes_3" presStyleLbl="node1" presStyleIdx="2" presStyleCnt="3">
        <dgm:presLayoutVars>
          <dgm:bulletEnabled val="1"/>
        </dgm:presLayoutVars>
      </dgm:prSet>
      <dgm:spPr/>
    </dgm:pt>
    <dgm:pt modelId="{9BFAFF51-651A-D846-BF9B-57B73E1FFD78}" type="pres">
      <dgm:prSet presAssocID="{B618D357-674B-4566-9561-4C3C7A2A96FF}" presName="ThreeConn_1-2" presStyleLbl="fgAccFollowNode1" presStyleIdx="0" presStyleCnt="2">
        <dgm:presLayoutVars>
          <dgm:bulletEnabled val="1"/>
        </dgm:presLayoutVars>
      </dgm:prSet>
      <dgm:spPr/>
    </dgm:pt>
    <dgm:pt modelId="{91DF1E4B-C647-064C-8132-E8F7BFEAA019}" type="pres">
      <dgm:prSet presAssocID="{B618D357-674B-4566-9561-4C3C7A2A96FF}" presName="ThreeConn_2-3" presStyleLbl="fgAccFollowNode1" presStyleIdx="1" presStyleCnt="2">
        <dgm:presLayoutVars>
          <dgm:bulletEnabled val="1"/>
        </dgm:presLayoutVars>
      </dgm:prSet>
      <dgm:spPr/>
    </dgm:pt>
    <dgm:pt modelId="{08921635-C9C3-BA4F-975F-7A5C0F3EFEFA}" type="pres">
      <dgm:prSet presAssocID="{B618D357-674B-4566-9561-4C3C7A2A96FF}" presName="ThreeNodes_1_text" presStyleLbl="node1" presStyleIdx="2" presStyleCnt="3">
        <dgm:presLayoutVars>
          <dgm:bulletEnabled val="1"/>
        </dgm:presLayoutVars>
      </dgm:prSet>
      <dgm:spPr/>
    </dgm:pt>
    <dgm:pt modelId="{C4B1769A-00E9-6843-89F5-41496BD2C48C}" type="pres">
      <dgm:prSet presAssocID="{B618D357-674B-4566-9561-4C3C7A2A96FF}" presName="ThreeNodes_2_text" presStyleLbl="node1" presStyleIdx="2" presStyleCnt="3">
        <dgm:presLayoutVars>
          <dgm:bulletEnabled val="1"/>
        </dgm:presLayoutVars>
      </dgm:prSet>
      <dgm:spPr/>
    </dgm:pt>
    <dgm:pt modelId="{163F1EAA-D649-5A4D-B3B5-84D52B889976}" type="pres">
      <dgm:prSet presAssocID="{B618D357-674B-4566-9561-4C3C7A2A96FF}" presName="ThreeNodes_3_text" presStyleLbl="node1" presStyleIdx="2" presStyleCnt="3">
        <dgm:presLayoutVars>
          <dgm:bulletEnabled val="1"/>
        </dgm:presLayoutVars>
      </dgm:prSet>
      <dgm:spPr/>
    </dgm:pt>
  </dgm:ptLst>
  <dgm:cxnLst>
    <dgm:cxn modelId="{A2670409-7ABA-44E6-AAE5-30F4AA915BA7}" srcId="{B618D357-674B-4566-9561-4C3C7A2A96FF}" destId="{03E7ECA8-02D1-4B5D-B563-5A917CEDC02B}" srcOrd="1" destOrd="0" parTransId="{116C0933-0444-4CC3-9184-2EDEDE490963}" sibTransId="{4A89AF38-BB12-48E9-8A94-F533C3890D1A}"/>
    <dgm:cxn modelId="{2174E712-E6AE-9A44-BF93-034D339A94A9}" type="presOf" srcId="{53372A7E-B531-456F-940A-0972225FB6F9}" destId="{163F1EAA-D649-5A4D-B3B5-84D52B889976}" srcOrd="1" destOrd="0" presId="urn:microsoft.com/office/officeart/2005/8/layout/vProcess5"/>
    <dgm:cxn modelId="{B912031D-E503-0D4C-BB83-7367BDC16E2E}" type="presOf" srcId="{B618D357-674B-4566-9561-4C3C7A2A96FF}" destId="{42911BD2-C4E7-F541-99A4-308217D690F2}" srcOrd="0" destOrd="0" presId="urn:microsoft.com/office/officeart/2005/8/layout/vProcess5"/>
    <dgm:cxn modelId="{2A349431-09B8-964D-BAF1-BC1E8C9BE86D}" type="presOf" srcId="{53372A7E-B531-456F-940A-0972225FB6F9}" destId="{9C673B9A-A58B-B740-B358-EF6D8260C768}" srcOrd="0" destOrd="0" presId="urn:microsoft.com/office/officeart/2005/8/layout/vProcess5"/>
    <dgm:cxn modelId="{16544B4C-5009-084D-ABA9-422768A2B019}" type="presOf" srcId="{03E7ECA8-02D1-4B5D-B563-5A917CEDC02B}" destId="{32E037CE-329E-E84C-B879-D47D1468F81D}" srcOrd="0" destOrd="0" presId="urn:microsoft.com/office/officeart/2005/8/layout/vProcess5"/>
    <dgm:cxn modelId="{2BBEAE58-FCD4-4F7C-966C-8D77F7811A4C}" srcId="{B618D357-674B-4566-9561-4C3C7A2A96FF}" destId="{53372A7E-B531-456F-940A-0972225FB6F9}" srcOrd="2" destOrd="0" parTransId="{E17F512A-B7EC-4193-ABBF-6AFDA553589B}" sibTransId="{1E7ACDF4-35A6-4A65-A30F-DE452C85EFEF}"/>
    <dgm:cxn modelId="{FCF74D64-8D57-4685-8F2E-1CE9DD0381C9}" srcId="{B618D357-674B-4566-9561-4C3C7A2A96FF}" destId="{B81922F9-98A6-4ECD-98C4-D8B42AFF4579}" srcOrd="0" destOrd="0" parTransId="{BABFDA24-A087-48CE-B3B4-A463A2678209}" sibTransId="{96D5B95F-8DA7-45DC-84A7-5B5144B811A5}"/>
    <dgm:cxn modelId="{23AA4E74-5A7A-2C4A-8551-019D9809254C}" type="presOf" srcId="{4A89AF38-BB12-48E9-8A94-F533C3890D1A}" destId="{91DF1E4B-C647-064C-8132-E8F7BFEAA019}" srcOrd="0" destOrd="0" presId="urn:microsoft.com/office/officeart/2005/8/layout/vProcess5"/>
    <dgm:cxn modelId="{A2A37EA0-E3B1-D941-8CA6-D1A3800FBC4E}" type="presOf" srcId="{B81922F9-98A6-4ECD-98C4-D8B42AFF4579}" destId="{6A312275-5637-0D48-A3AE-FAD3FA814AC1}" srcOrd="0" destOrd="0" presId="urn:microsoft.com/office/officeart/2005/8/layout/vProcess5"/>
    <dgm:cxn modelId="{5BFC64B1-5FBC-1246-912C-0D8FA791204A}" type="presOf" srcId="{96D5B95F-8DA7-45DC-84A7-5B5144B811A5}" destId="{9BFAFF51-651A-D846-BF9B-57B73E1FFD78}" srcOrd="0" destOrd="0" presId="urn:microsoft.com/office/officeart/2005/8/layout/vProcess5"/>
    <dgm:cxn modelId="{5EE2A0C0-6ECD-F34B-A36C-98EDB3C5134C}" type="presOf" srcId="{B81922F9-98A6-4ECD-98C4-D8B42AFF4579}" destId="{08921635-C9C3-BA4F-975F-7A5C0F3EFEFA}" srcOrd="1" destOrd="0" presId="urn:microsoft.com/office/officeart/2005/8/layout/vProcess5"/>
    <dgm:cxn modelId="{066286C7-A216-DB4E-A77D-D4BAE22D7388}" type="presOf" srcId="{03E7ECA8-02D1-4B5D-B563-5A917CEDC02B}" destId="{C4B1769A-00E9-6843-89F5-41496BD2C48C}" srcOrd="1" destOrd="0" presId="urn:microsoft.com/office/officeart/2005/8/layout/vProcess5"/>
    <dgm:cxn modelId="{6A544090-6FC2-DF4D-A81E-BF8CEEF53BDF}" type="presParOf" srcId="{42911BD2-C4E7-F541-99A4-308217D690F2}" destId="{58B334C7-284A-D247-AB22-E83862545BBA}" srcOrd="0" destOrd="0" presId="urn:microsoft.com/office/officeart/2005/8/layout/vProcess5"/>
    <dgm:cxn modelId="{6FB7B29A-EA30-504B-9BE1-7E697CA4692D}" type="presParOf" srcId="{42911BD2-C4E7-F541-99A4-308217D690F2}" destId="{6A312275-5637-0D48-A3AE-FAD3FA814AC1}" srcOrd="1" destOrd="0" presId="urn:microsoft.com/office/officeart/2005/8/layout/vProcess5"/>
    <dgm:cxn modelId="{0EF4E7DC-8874-A34F-A3D5-D900483B0D87}" type="presParOf" srcId="{42911BD2-C4E7-F541-99A4-308217D690F2}" destId="{32E037CE-329E-E84C-B879-D47D1468F81D}" srcOrd="2" destOrd="0" presId="urn:microsoft.com/office/officeart/2005/8/layout/vProcess5"/>
    <dgm:cxn modelId="{BB294BBF-FC71-DC4C-8D5C-DEAF068D9A33}" type="presParOf" srcId="{42911BD2-C4E7-F541-99A4-308217D690F2}" destId="{9C673B9A-A58B-B740-B358-EF6D8260C768}" srcOrd="3" destOrd="0" presId="urn:microsoft.com/office/officeart/2005/8/layout/vProcess5"/>
    <dgm:cxn modelId="{BD3FD109-4EB6-6647-8E7D-3BDA46F7BC7A}" type="presParOf" srcId="{42911BD2-C4E7-F541-99A4-308217D690F2}" destId="{9BFAFF51-651A-D846-BF9B-57B73E1FFD78}" srcOrd="4" destOrd="0" presId="urn:microsoft.com/office/officeart/2005/8/layout/vProcess5"/>
    <dgm:cxn modelId="{D06A35D0-21CE-E949-AB75-75E5446F1459}" type="presParOf" srcId="{42911BD2-C4E7-F541-99A4-308217D690F2}" destId="{91DF1E4B-C647-064C-8132-E8F7BFEAA019}" srcOrd="5" destOrd="0" presId="urn:microsoft.com/office/officeart/2005/8/layout/vProcess5"/>
    <dgm:cxn modelId="{6B1159D4-1953-A349-8237-84010BA42178}" type="presParOf" srcId="{42911BD2-C4E7-F541-99A4-308217D690F2}" destId="{08921635-C9C3-BA4F-975F-7A5C0F3EFEFA}" srcOrd="6" destOrd="0" presId="urn:microsoft.com/office/officeart/2005/8/layout/vProcess5"/>
    <dgm:cxn modelId="{2387DC9F-665E-EE4B-8351-3075987DD121}" type="presParOf" srcId="{42911BD2-C4E7-F541-99A4-308217D690F2}" destId="{C4B1769A-00E9-6843-89F5-41496BD2C48C}" srcOrd="7" destOrd="0" presId="urn:microsoft.com/office/officeart/2005/8/layout/vProcess5"/>
    <dgm:cxn modelId="{DA1FA5BC-0028-5C4C-B485-F408D32AF1AE}" type="presParOf" srcId="{42911BD2-C4E7-F541-99A4-308217D690F2}" destId="{163F1EAA-D649-5A4D-B3B5-84D52B88997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C864D1-7DBA-4D19-9F5C-B5E98E499D91}" type="doc">
      <dgm:prSet loTypeId="urn:microsoft.com/office/officeart/2018/2/layout/IconCircleList" loCatId="icon" qsTypeId="urn:microsoft.com/office/officeart/2005/8/quickstyle/simple1#11" qsCatId="simple" csTypeId="urn:microsoft.com/office/officeart/2018/5/colors/Iconchunking_neutralicon_colorful1" csCatId="colorful" phldr="1"/>
      <dgm:spPr/>
      <dgm:t>
        <a:bodyPr/>
        <a:lstStyle/>
        <a:p>
          <a:endParaRPr lang="en-US"/>
        </a:p>
      </dgm:t>
    </dgm:pt>
    <dgm:pt modelId="{5472AEEA-23FD-438F-ADAD-C9DA87C27F3E}">
      <dgm:prSet/>
      <dgm:spPr/>
      <dgm:t>
        <a:bodyPr/>
        <a:lstStyle/>
        <a:p>
          <a:pPr>
            <a:lnSpc>
              <a:spcPct val="100000"/>
            </a:lnSpc>
          </a:pPr>
          <a:r>
            <a:rPr lang="en-US"/>
            <a:t>Physician places order</a:t>
          </a:r>
        </a:p>
      </dgm:t>
    </dgm:pt>
    <dgm:pt modelId="{C64C8C5B-D17C-43FC-B115-80C295A86EBA}" type="parTrans" cxnId="{1931D06A-BBD9-4F2B-AEF0-1ADF5526DB65}">
      <dgm:prSet/>
      <dgm:spPr/>
      <dgm:t>
        <a:bodyPr/>
        <a:lstStyle/>
        <a:p>
          <a:endParaRPr lang="en-US"/>
        </a:p>
      </dgm:t>
    </dgm:pt>
    <dgm:pt modelId="{09BFFB96-69D5-48B7-94FF-BA1FAFDE263C}" type="sibTrans" cxnId="{1931D06A-BBD9-4F2B-AEF0-1ADF5526DB65}">
      <dgm:prSet/>
      <dgm:spPr/>
      <dgm:t>
        <a:bodyPr/>
        <a:lstStyle/>
        <a:p>
          <a:pPr>
            <a:lnSpc>
              <a:spcPct val="100000"/>
            </a:lnSpc>
          </a:pPr>
          <a:endParaRPr lang="en-US"/>
        </a:p>
      </dgm:t>
    </dgm:pt>
    <dgm:pt modelId="{B3146B22-B324-4251-9535-8A395B42EAB4}">
      <dgm:prSet/>
      <dgm:spPr/>
      <dgm:t>
        <a:bodyPr/>
        <a:lstStyle/>
        <a:p>
          <a:pPr>
            <a:lnSpc>
              <a:spcPct val="100000"/>
            </a:lnSpc>
          </a:pPr>
          <a:r>
            <a:rPr lang="en-US"/>
            <a:t>Selects order off machine</a:t>
          </a:r>
        </a:p>
      </dgm:t>
    </dgm:pt>
    <dgm:pt modelId="{AF6F6909-CA2A-4AAA-AE01-CEFF1F829F3D}" type="parTrans" cxnId="{41E1710D-AE53-4F55-9512-4DBAE7EE8A94}">
      <dgm:prSet/>
      <dgm:spPr/>
      <dgm:t>
        <a:bodyPr/>
        <a:lstStyle/>
        <a:p>
          <a:endParaRPr lang="en-US"/>
        </a:p>
      </dgm:t>
    </dgm:pt>
    <dgm:pt modelId="{CEA2E85A-F845-44C7-8DB4-BC2A3A644802}" type="sibTrans" cxnId="{41E1710D-AE53-4F55-9512-4DBAE7EE8A94}">
      <dgm:prSet/>
      <dgm:spPr/>
      <dgm:t>
        <a:bodyPr/>
        <a:lstStyle/>
        <a:p>
          <a:pPr>
            <a:lnSpc>
              <a:spcPct val="100000"/>
            </a:lnSpc>
          </a:pPr>
          <a:endParaRPr lang="en-US"/>
        </a:p>
      </dgm:t>
    </dgm:pt>
    <dgm:pt modelId="{0E218005-E034-49BB-8AE8-9F7E8855A63B}">
      <dgm:prSet/>
      <dgm:spPr/>
      <dgm:t>
        <a:bodyPr/>
        <a:lstStyle/>
        <a:p>
          <a:pPr>
            <a:lnSpc>
              <a:spcPct val="100000"/>
            </a:lnSpc>
          </a:pPr>
          <a:r>
            <a:rPr lang="en-US"/>
            <a:t>Completes study, hits end exam</a:t>
          </a:r>
        </a:p>
      </dgm:t>
    </dgm:pt>
    <dgm:pt modelId="{33F706BD-69A9-48A0-84C1-51C1E0EDD2E3}" type="parTrans" cxnId="{AF52F7A1-46C3-4C70-B2A9-C0386E9DBA14}">
      <dgm:prSet/>
      <dgm:spPr/>
      <dgm:t>
        <a:bodyPr/>
        <a:lstStyle/>
        <a:p>
          <a:endParaRPr lang="en-US"/>
        </a:p>
      </dgm:t>
    </dgm:pt>
    <dgm:pt modelId="{FBBCC600-8382-480D-ADD1-40EE57C5CEE6}" type="sibTrans" cxnId="{AF52F7A1-46C3-4C70-B2A9-C0386E9DBA14}">
      <dgm:prSet/>
      <dgm:spPr/>
      <dgm:t>
        <a:bodyPr/>
        <a:lstStyle/>
        <a:p>
          <a:pPr>
            <a:lnSpc>
              <a:spcPct val="100000"/>
            </a:lnSpc>
          </a:pPr>
          <a:endParaRPr lang="en-US"/>
        </a:p>
      </dgm:t>
    </dgm:pt>
    <dgm:pt modelId="{CF92D7E7-854A-4CA7-A950-D12BC0E06C4B}">
      <dgm:prSet/>
      <dgm:spPr/>
      <dgm:t>
        <a:bodyPr/>
        <a:lstStyle/>
        <a:p>
          <a:pPr>
            <a:lnSpc>
              <a:spcPct val="100000"/>
            </a:lnSpc>
          </a:pPr>
          <a:r>
            <a:rPr lang="en-US"/>
            <a:t>Opens qpath, finds study and make sure has correct exam type</a:t>
          </a:r>
        </a:p>
      </dgm:t>
    </dgm:pt>
    <dgm:pt modelId="{D637D3E2-EB09-4BC0-8D56-A3828D689243}" type="parTrans" cxnId="{F915D3F2-55E3-4E4E-8A01-05631DF0225C}">
      <dgm:prSet/>
      <dgm:spPr/>
      <dgm:t>
        <a:bodyPr/>
        <a:lstStyle/>
        <a:p>
          <a:endParaRPr lang="en-US"/>
        </a:p>
      </dgm:t>
    </dgm:pt>
    <dgm:pt modelId="{6CB782B7-E3A7-47E5-9E38-C1D3ACB4C5DD}" type="sibTrans" cxnId="{F915D3F2-55E3-4E4E-8A01-05631DF0225C}">
      <dgm:prSet/>
      <dgm:spPr/>
      <dgm:t>
        <a:bodyPr/>
        <a:lstStyle/>
        <a:p>
          <a:pPr>
            <a:lnSpc>
              <a:spcPct val="100000"/>
            </a:lnSpc>
          </a:pPr>
          <a:endParaRPr lang="en-US"/>
        </a:p>
      </dgm:t>
    </dgm:pt>
    <dgm:pt modelId="{AF318FEE-75D6-4616-B6EF-5C650730BCBE}">
      <dgm:prSet/>
      <dgm:spPr/>
      <dgm:t>
        <a:bodyPr/>
        <a:lstStyle/>
        <a:p>
          <a:pPr>
            <a:lnSpc>
              <a:spcPct val="100000"/>
            </a:lnSpc>
          </a:pPr>
          <a:r>
            <a:rPr lang="en-US"/>
            <a:t>Fills out worksheet in qpath for resident to sign</a:t>
          </a:r>
        </a:p>
      </dgm:t>
    </dgm:pt>
    <dgm:pt modelId="{70413A73-DEE5-4473-8687-D8FD9B02E56C}" type="parTrans" cxnId="{7B3B3265-2968-4B42-A7FE-D81AFB122B3B}">
      <dgm:prSet/>
      <dgm:spPr/>
      <dgm:t>
        <a:bodyPr/>
        <a:lstStyle/>
        <a:p>
          <a:endParaRPr lang="en-US"/>
        </a:p>
      </dgm:t>
    </dgm:pt>
    <dgm:pt modelId="{A989688D-2FD5-45A6-9B85-D10F583BCFDD}" type="sibTrans" cxnId="{7B3B3265-2968-4B42-A7FE-D81AFB122B3B}">
      <dgm:prSet/>
      <dgm:spPr/>
      <dgm:t>
        <a:bodyPr/>
        <a:lstStyle/>
        <a:p>
          <a:pPr>
            <a:lnSpc>
              <a:spcPct val="100000"/>
            </a:lnSpc>
          </a:pPr>
          <a:endParaRPr lang="en-US"/>
        </a:p>
      </dgm:t>
    </dgm:pt>
    <dgm:pt modelId="{887C737E-5918-4114-97E3-8C73787536A6}">
      <dgm:prSet/>
      <dgm:spPr/>
      <dgm:t>
        <a:bodyPr/>
        <a:lstStyle/>
        <a:p>
          <a:pPr>
            <a:lnSpc>
              <a:spcPct val="100000"/>
            </a:lnSpc>
          </a:pPr>
          <a:r>
            <a:rPr lang="en-US"/>
            <a:t>Attending signs it which pushes study to EMR and Image Archival System</a:t>
          </a:r>
        </a:p>
      </dgm:t>
    </dgm:pt>
    <dgm:pt modelId="{607ABAF1-89B8-4990-B1CF-003B5E6250EC}" type="parTrans" cxnId="{969C1003-7CE0-478F-9025-CBD3B288F0C7}">
      <dgm:prSet/>
      <dgm:spPr/>
      <dgm:t>
        <a:bodyPr/>
        <a:lstStyle/>
        <a:p>
          <a:endParaRPr lang="en-US"/>
        </a:p>
      </dgm:t>
    </dgm:pt>
    <dgm:pt modelId="{E97FE25B-0836-4A81-8385-8A56C067756B}" type="sibTrans" cxnId="{969C1003-7CE0-478F-9025-CBD3B288F0C7}">
      <dgm:prSet/>
      <dgm:spPr/>
      <dgm:t>
        <a:bodyPr/>
        <a:lstStyle/>
        <a:p>
          <a:endParaRPr lang="en-US"/>
        </a:p>
      </dgm:t>
    </dgm:pt>
    <dgm:pt modelId="{A7CDF29D-DFE9-4808-B0A8-06121A9AF459}" type="pres">
      <dgm:prSet presAssocID="{84C864D1-7DBA-4D19-9F5C-B5E98E499D91}" presName="root" presStyleCnt="0">
        <dgm:presLayoutVars>
          <dgm:dir/>
          <dgm:resizeHandles val="exact"/>
        </dgm:presLayoutVars>
      </dgm:prSet>
      <dgm:spPr/>
    </dgm:pt>
    <dgm:pt modelId="{E1F2B5A1-C3B3-46CC-BFA4-24DF4D9C464D}" type="pres">
      <dgm:prSet presAssocID="{84C864D1-7DBA-4D19-9F5C-B5E98E499D91}" presName="container" presStyleCnt="0">
        <dgm:presLayoutVars>
          <dgm:dir/>
          <dgm:resizeHandles val="exact"/>
        </dgm:presLayoutVars>
      </dgm:prSet>
      <dgm:spPr/>
    </dgm:pt>
    <dgm:pt modelId="{95638AD3-CC2A-4837-8D3C-3F78CEE715CE}" type="pres">
      <dgm:prSet presAssocID="{5472AEEA-23FD-438F-ADAD-C9DA87C27F3E}" presName="compNode" presStyleCnt="0"/>
      <dgm:spPr/>
    </dgm:pt>
    <dgm:pt modelId="{0F3C02E0-C11D-40F2-AF64-91DB86260609}" type="pres">
      <dgm:prSet presAssocID="{5472AEEA-23FD-438F-ADAD-C9DA87C27F3E}" presName="iconBgRect" presStyleLbl="bgShp" presStyleIdx="0" presStyleCnt="6"/>
      <dgm:spPr/>
    </dgm:pt>
    <dgm:pt modelId="{72DBFA6E-AB1F-4EC4-9275-F7DF61672BA0}" type="pres">
      <dgm:prSet presAssocID="{5472AEEA-23FD-438F-ADAD-C9DA87C27F3E}"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ethoscope"/>
        </a:ext>
      </dgm:extLst>
    </dgm:pt>
    <dgm:pt modelId="{EEB60689-EC04-41B9-B315-014CF52D6D6C}" type="pres">
      <dgm:prSet presAssocID="{5472AEEA-23FD-438F-ADAD-C9DA87C27F3E}" presName="spaceRect" presStyleCnt="0"/>
      <dgm:spPr/>
    </dgm:pt>
    <dgm:pt modelId="{E89EAD9D-0DDC-4FDF-BD3C-9BE047501A5C}" type="pres">
      <dgm:prSet presAssocID="{5472AEEA-23FD-438F-ADAD-C9DA87C27F3E}" presName="textRect" presStyleLbl="revTx" presStyleIdx="0" presStyleCnt="6">
        <dgm:presLayoutVars>
          <dgm:chMax val="1"/>
          <dgm:chPref val="1"/>
        </dgm:presLayoutVars>
      </dgm:prSet>
      <dgm:spPr/>
    </dgm:pt>
    <dgm:pt modelId="{4FC057A9-31BD-443D-AF7E-4EEE888DE9D2}" type="pres">
      <dgm:prSet presAssocID="{09BFFB96-69D5-48B7-94FF-BA1FAFDE263C}" presName="sibTrans" presStyleLbl="sibTrans2D1" presStyleIdx="0" presStyleCnt="0"/>
      <dgm:spPr/>
    </dgm:pt>
    <dgm:pt modelId="{E58B2311-939B-4C2C-9B27-CD21780D4FFB}" type="pres">
      <dgm:prSet presAssocID="{B3146B22-B324-4251-9535-8A395B42EAB4}" presName="compNode" presStyleCnt="0"/>
      <dgm:spPr/>
    </dgm:pt>
    <dgm:pt modelId="{6BB8289E-0E28-4A34-AD3F-19BD27B0A3EF}" type="pres">
      <dgm:prSet presAssocID="{B3146B22-B324-4251-9535-8A395B42EAB4}" presName="iconBgRect" presStyleLbl="bgShp" presStyleIdx="1" presStyleCnt="6"/>
      <dgm:spPr/>
    </dgm:pt>
    <dgm:pt modelId="{860D3435-3882-41F5-9819-C9CC7FB34DA8}" type="pres">
      <dgm:prSet presAssocID="{B3146B22-B324-4251-9535-8A395B42EAB4}"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ight Pointing Backhand Index"/>
        </a:ext>
      </dgm:extLst>
    </dgm:pt>
    <dgm:pt modelId="{F0E022C4-48D7-407C-8F6D-A19ACFD06FEA}" type="pres">
      <dgm:prSet presAssocID="{B3146B22-B324-4251-9535-8A395B42EAB4}" presName="spaceRect" presStyleCnt="0"/>
      <dgm:spPr/>
    </dgm:pt>
    <dgm:pt modelId="{70E37015-74D1-455C-9E00-462D649B03E0}" type="pres">
      <dgm:prSet presAssocID="{B3146B22-B324-4251-9535-8A395B42EAB4}" presName="textRect" presStyleLbl="revTx" presStyleIdx="1" presStyleCnt="6">
        <dgm:presLayoutVars>
          <dgm:chMax val="1"/>
          <dgm:chPref val="1"/>
        </dgm:presLayoutVars>
      </dgm:prSet>
      <dgm:spPr/>
    </dgm:pt>
    <dgm:pt modelId="{1B9BA740-90E7-49A9-821E-284FC53ED4D9}" type="pres">
      <dgm:prSet presAssocID="{CEA2E85A-F845-44C7-8DB4-BC2A3A644802}" presName="sibTrans" presStyleLbl="sibTrans2D1" presStyleIdx="0" presStyleCnt="0"/>
      <dgm:spPr/>
    </dgm:pt>
    <dgm:pt modelId="{DD0278B7-543A-4F1A-AE07-CBFDCF7E16BD}" type="pres">
      <dgm:prSet presAssocID="{0E218005-E034-49BB-8AE8-9F7E8855A63B}" presName="compNode" presStyleCnt="0"/>
      <dgm:spPr/>
    </dgm:pt>
    <dgm:pt modelId="{8503A66A-09EC-42E1-897D-8000E0348AC0}" type="pres">
      <dgm:prSet presAssocID="{0E218005-E034-49BB-8AE8-9F7E8855A63B}" presName="iconBgRect" presStyleLbl="bgShp" presStyleIdx="2" presStyleCnt="6"/>
      <dgm:spPr/>
    </dgm:pt>
    <dgm:pt modelId="{96439010-03E2-42F0-9C69-B46351714341}" type="pres">
      <dgm:prSet presAssocID="{0E218005-E034-49BB-8AE8-9F7E8855A63B}"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iploma"/>
        </a:ext>
      </dgm:extLst>
    </dgm:pt>
    <dgm:pt modelId="{22AD3900-540C-4C0E-A9E3-DE2AEA287BA6}" type="pres">
      <dgm:prSet presAssocID="{0E218005-E034-49BB-8AE8-9F7E8855A63B}" presName="spaceRect" presStyleCnt="0"/>
      <dgm:spPr/>
    </dgm:pt>
    <dgm:pt modelId="{5CE8A05E-428C-4923-9B11-BF899408CBEF}" type="pres">
      <dgm:prSet presAssocID="{0E218005-E034-49BB-8AE8-9F7E8855A63B}" presName="textRect" presStyleLbl="revTx" presStyleIdx="2" presStyleCnt="6">
        <dgm:presLayoutVars>
          <dgm:chMax val="1"/>
          <dgm:chPref val="1"/>
        </dgm:presLayoutVars>
      </dgm:prSet>
      <dgm:spPr/>
    </dgm:pt>
    <dgm:pt modelId="{E55A7F4B-834B-4E19-8056-50325C7981B9}" type="pres">
      <dgm:prSet presAssocID="{FBBCC600-8382-480D-ADD1-40EE57C5CEE6}" presName="sibTrans" presStyleLbl="sibTrans2D1" presStyleIdx="0" presStyleCnt="0"/>
      <dgm:spPr/>
    </dgm:pt>
    <dgm:pt modelId="{2FB5F545-8BCD-4FF4-8C84-0F385834AFE5}" type="pres">
      <dgm:prSet presAssocID="{CF92D7E7-854A-4CA7-A950-D12BC0E06C4B}" presName="compNode" presStyleCnt="0"/>
      <dgm:spPr/>
    </dgm:pt>
    <dgm:pt modelId="{2B8BDDED-8DF0-44FA-8BCB-36993149136A}" type="pres">
      <dgm:prSet presAssocID="{CF92D7E7-854A-4CA7-A950-D12BC0E06C4B}" presName="iconBgRect" presStyleLbl="bgShp" presStyleIdx="3" presStyleCnt="6"/>
      <dgm:spPr/>
    </dgm:pt>
    <dgm:pt modelId="{25A90732-E249-49CF-B7B8-F3323D769B08}" type="pres">
      <dgm:prSet presAssocID="{CF92D7E7-854A-4CA7-A950-D12BC0E06C4B}"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5D24D750-4A5B-4EE1-B3F4-450D5077E517}" type="pres">
      <dgm:prSet presAssocID="{CF92D7E7-854A-4CA7-A950-D12BC0E06C4B}" presName="spaceRect" presStyleCnt="0"/>
      <dgm:spPr/>
    </dgm:pt>
    <dgm:pt modelId="{759D960C-D671-41EB-9BB4-F12FC7E83A2B}" type="pres">
      <dgm:prSet presAssocID="{CF92D7E7-854A-4CA7-A950-D12BC0E06C4B}" presName="textRect" presStyleLbl="revTx" presStyleIdx="3" presStyleCnt="6">
        <dgm:presLayoutVars>
          <dgm:chMax val="1"/>
          <dgm:chPref val="1"/>
        </dgm:presLayoutVars>
      </dgm:prSet>
      <dgm:spPr/>
    </dgm:pt>
    <dgm:pt modelId="{C095FB4C-4B1C-443A-8795-70184352DB11}" type="pres">
      <dgm:prSet presAssocID="{6CB782B7-E3A7-47E5-9E38-C1D3ACB4C5DD}" presName="sibTrans" presStyleLbl="sibTrans2D1" presStyleIdx="0" presStyleCnt="0"/>
      <dgm:spPr/>
    </dgm:pt>
    <dgm:pt modelId="{6A3F06E5-0609-4619-ABAC-575E7FD5597D}" type="pres">
      <dgm:prSet presAssocID="{AF318FEE-75D6-4616-B6EF-5C650730BCBE}" presName="compNode" presStyleCnt="0"/>
      <dgm:spPr/>
    </dgm:pt>
    <dgm:pt modelId="{B0F80D41-ADEB-4C98-88C7-FFF72563FD6F}" type="pres">
      <dgm:prSet presAssocID="{AF318FEE-75D6-4616-B6EF-5C650730BCBE}" presName="iconBgRect" presStyleLbl="bgShp" presStyleIdx="4" presStyleCnt="6"/>
      <dgm:spPr/>
    </dgm:pt>
    <dgm:pt modelId="{68A7E472-0A67-4D61-BED6-D4E5BAF18BED}" type="pres">
      <dgm:prSet presAssocID="{AF318FEE-75D6-4616-B6EF-5C650730BCBE}"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ocument"/>
        </a:ext>
      </dgm:extLst>
    </dgm:pt>
    <dgm:pt modelId="{73DD08D7-E2D6-47A8-8057-39F0BDAF108E}" type="pres">
      <dgm:prSet presAssocID="{AF318FEE-75D6-4616-B6EF-5C650730BCBE}" presName="spaceRect" presStyleCnt="0"/>
      <dgm:spPr/>
    </dgm:pt>
    <dgm:pt modelId="{8DC97726-9499-41CB-8F21-88C290B84F8C}" type="pres">
      <dgm:prSet presAssocID="{AF318FEE-75D6-4616-B6EF-5C650730BCBE}" presName="textRect" presStyleLbl="revTx" presStyleIdx="4" presStyleCnt="6">
        <dgm:presLayoutVars>
          <dgm:chMax val="1"/>
          <dgm:chPref val="1"/>
        </dgm:presLayoutVars>
      </dgm:prSet>
      <dgm:spPr/>
    </dgm:pt>
    <dgm:pt modelId="{27EB6299-131D-4086-8C13-AA0FF5418791}" type="pres">
      <dgm:prSet presAssocID="{A989688D-2FD5-45A6-9B85-D10F583BCFDD}" presName="sibTrans" presStyleLbl="sibTrans2D1" presStyleIdx="0" presStyleCnt="0"/>
      <dgm:spPr/>
    </dgm:pt>
    <dgm:pt modelId="{3FA10A0B-1AA0-4721-A221-985FFB09090D}" type="pres">
      <dgm:prSet presAssocID="{887C737E-5918-4114-97E3-8C73787536A6}" presName="compNode" presStyleCnt="0"/>
      <dgm:spPr/>
    </dgm:pt>
    <dgm:pt modelId="{ED9BE9B3-D958-434D-83EC-951EF6A07668}" type="pres">
      <dgm:prSet presAssocID="{887C737E-5918-4114-97E3-8C73787536A6}" presName="iconBgRect" presStyleLbl="bgShp" presStyleIdx="5" presStyleCnt="6"/>
      <dgm:spPr/>
    </dgm:pt>
    <dgm:pt modelId="{1EFE9856-E732-4F0A-8212-CFBCAE946A96}" type="pres">
      <dgm:prSet presAssocID="{887C737E-5918-4114-97E3-8C73787536A6}"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rtbeat"/>
        </a:ext>
      </dgm:extLst>
    </dgm:pt>
    <dgm:pt modelId="{7FE9086D-BE35-4061-9F46-ED7F6CD46242}" type="pres">
      <dgm:prSet presAssocID="{887C737E-5918-4114-97E3-8C73787536A6}" presName="spaceRect" presStyleCnt="0"/>
      <dgm:spPr/>
    </dgm:pt>
    <dgm:pt modelId="{01B101AB-9F94-4716-8B6B-A164351BE802}" type="pres">
      <dgm:prSet presAssocID="{887C737E-5918-4114-97E3-8C73787536A6}" presName="textRect" presStyleLbl="revTx" presStyleIdx="5" presStyleCnt="6">
        <dgm:presLayoutVars>
          <dgm:chMax val="1"/>
          <dgm:chPref val="1"/>
        </dgm:presLayoutVars>
      </dgm:prSet>
      <dgm:spPr/>
    </dgm:pt>
  </dgm:ptLst>
  <dgm:cxnLst>
    <dgm:cxn modelId="{969C1003-7CE0-478F-9025-CBD3B288F0C7}" srcId="{84C864D1-7DBA-4D19-9F5C-B5E98E499D91}" destId="{887C737E-5918-4114-97E3-8C73787536A6}" srcOrd="5" destOrd="0" parTransId="{607ABAF1-89B8-4990-B1CF-003B5E6250EC}" sibTransId="{E97FE25B-0836-4A81-8385-8A56C067756B}"/>
    <dgm:cxn modelId="{41E1710D-AE53-4F55-9512-4DBAE7EE8A94}" srcId="{84C864D1-7DBA-4D19-9F5C-B5E98E499D91}" destId="{B3146B22-B324-4251-9535-8A395B42EAB4}" srcOrd="1" destOrd="0" parTransId="{AF6F6909-CA2A-4AAA-AE01-CEFF1F829F3D}" sibTransId="{CEA2E85A-F845-44C7-8DB4-BC2A3A644802}"/>
    <dgm:cxn modelId="{D80E1B20-C28A-724A-A989-1DA5BB2B4500}" type="presOf" srcId="{CF92D7E7-854A-4CA7-A950-D12BC0E06C4B}" destId="{759D960C-D671-41EB-9BB4-F12FC7E83A2B}" srcOrd="0" destOrd="0" presId="urn:microsoft.com/office/officeart/2018/2/layout/IconCircleList"/>
    <dgm:cxn modelId="{BC19C520-4E52-9F44-80F8-B39FF73243E5}" type="presOf" srcId="{FBBCC600-8382-480D-ADD1-40EE57C5CEE6}" destId="{E55A7F4B-834B-4E19-8056-50325C7981B9}" srcOrd="0" destOrd="0" presId="urn:microsoft.com/office/officeart/2018/2/layout/IconCircleList"/>
    <dgm:cxn modelId="{35DFC628-3A49-1140-90E0-AD469429D6B4}" type="presOf" srcId="{CEA2E85A-F845-44C7-8DB4-BC2A3A644802}" destId="{1B9BA740-90E7-49A9-821E-284FC53ED4D9}" srcOrd="0" destOrd="0" presId="urn:microsoft.com/office/officeart/2018/2/layout/IconCircleList"/>
    <dgm:cxn modelId="{AEEB7D38-3D61-FB46-86BD-5919255D5EB9}" type="presOf" srcId="{AF318FEE-75D6-4616-B6EF-5C650730BCBE}" destId="{8DC97726-9499-41CB-8F21-88C290B84F8C}" srcOrd="0" destOrd="0" presId="urn:microsoft.com/office/officeart/2018/2/layout/IconCircleList"/>
    <dgm:cxn modelId="{6E40CC43-247E-6B44-A550-6C956249BB68}" type="presOf" srcId="{6CB782B7-E3A7-47E5-9E38-C1D3ACB4C5DD}" destId="{C095FB4C-4B1C-443A-8795-70184352DB11}" srcOrd="0" destOrd="0" presId="urn:microsoft.com/office/officeart/2018/2/layout/IconCircleList"/>
    <dgm:cxn modelId="{1663C044-CE64-8945-A3FD-0B662588B5E8}" type="presOf" srcId="{B3146B22-B324-4251-9535-8A395B42EAB4}" destId="{70E37015-74D1-455C-9E00-462D649B03E0}" srcOrd="0" destOrd="0" presId="urn:microsoft.com/office/officeart/2018/2/layout/IconCircleList"/>
    <dgm:cxn modelId="{E758DE52-DB51-3742-AA98-866CB4A9A2D5}" type="presOf" srcId="{5472AEEA-23FD-438F-ADAD-C9DA87C27F3E}" destId="{E89EAD9D-0DDC-4FDF-BD3C-9BE047501A5C}" srcOrd="0" destOrd="0" presId="urn:microsoft.com/office/officeart/2018/2/layout/IconCircleList"/>
    <dgm:cxn modelId="{7B3B3265-2968-4B42-A7FE-D81AFB122B3B}" srcId="{84C864D1-7DBA-4D19-9F5C-B5E98E499D91}" destId="{AF318FEE-75D6-4616-B6EF-5C650730BCBE}" srcOrd="4" destOrd="0" parTransId="{70413A73-DEE5-4473-8687-D8FD9B02E56C}" sibTransId="{A989688D-2FD5-45A6-9B85-D10F583BCFDD}"/>
    <dgm:cxn modelId="{9092246A-87CB-7C4C-A590-55A164733125}" type="presOf" srcId="{0E218005-E034-49BB-8AE8-9F7E8855A63B}" destId="{5CE8A05E-428C-4923-9B11-BF899408CBEF}" srcOrd="0" destOrd="0" presId="urn:microsoft.com/office/officeart/2018/2/layout/IconCircleList"/>
    <dgm:cxn modelId="{1931D06A-BBD9-4F2B-AEF0-1ADF5526DB65}" srcId="{84C864D1-7DBA-4D19-9F5C-B5E98E499D91}" destId="{5472AEEA-23FD-438F-ADAD-C9DA87C27F3E}" srcOrd="0" destOrd="0" parTransId="{C64C8C5B-D17C-43FC-B115-80C295A86EBA}" sibTransId="{09BFFB96-69D5-48B7-94FF-BA1FAFDE263C}"/>
    <dgm:cxn modelId="{31F64785-ABF8-6747-B79B-32D9704107B9}" type="presOf" srcId="{887C737E-5918-4114-97E3-8C73787536A6}" destId="{01B101AB-9F94-4716-8B6B-A164351BE802}" srcOrd="0" destOrd="0" presId="urn:microsoft.com/office/officeart/2018/2/layout/IconCircleList"/>
    <dgm:cxn modelId="{4A54628D-AF9B-0940-A36F-DE3B6F8B7ACE}" type="presOf" srcId="{84C864D1-7DBA-4D19-9F5C-B5E98E499D91}" destId="{A7CDF29D-DFE9-4808-B0A8-06121A9AF459}" srcOrd="0" destOrd="0" presId="urn:microsoft.com/office/officeart/2018/2/layout/IconCircleList"/>
    <dgm:cxn modelId="{AF52F7A1-46C3-4C70-B2A9-C0386E9DBA14}" srcId="{84C864D1-7DBA-4D19-9F5C-B5E98E499D91}" destId="{0E218005-E034-49BB-8AE8-9F7E8855A63B}" srcOrd="2" destOrd="0" parTransId="{33F706BD-69A9-48A0-84C1-51C1E0EDD2E3}" sibTransId="{FBBCC600-8382-480D-ADD1-40EE57C5CEE6}"/>
    <dgm:cxn modelId="{C50F59A2-6528-A547-9A77-D22192C6C863}" type="presOf" srcId="{09BFFB96-69D5-48B7-94FF-BA1FAFDE263C}" destId="{4FC057A9-31BD-443D-AF7E-4EEE888DE9D2}" srcOrd="0" destOrd="0" presId="urn:microsoft.com/office/officeart/2018/2/layout/IconCircleList"/>
    <dgm:cxn modelId="{5DED14E3-553C-FB4D-A856-05304C291757}" type="presOf" srcId="{A989688D-2FD5-45A6-9B85-D10F583BCFDD}" destId="{27EB6299-131D-4086-8C13-AA0FF5418791}" srcOrd="0" destOrd="0" presId="urn:microsoft.com/office/officeart/2018/2/layout/IconCircleList"/>
    <dgm:cxn modelId="{F915D3F2-55E3-4E4E-8A01-05631DF0225C}" srcId="{84C864D1-7DBA-4D19-9F5C-B5E98E499D91}" destId="{CF92D7E7-854A-4CA7-A950-D12BC0E06C4B}" srcOrd="3" destOrd="0" parTransId="{D637D3E2-EB09-4BC0-8D56-A3828D689243}" sibTransId="{6CB782B7-E3A7-47E5-9E38-C1D3ACB4C5DD}"/>
    <dgm:cxn modelId="{F61F1A17-2BD5-0543-A4C5-2C30525FA085}" type="presParOf" srcId="{A7CDF29D-DFE9-4808-B0A8-06121A9AF459}" destId="{E1F2B5A1-C3B3-46CC-BFA4-24DF4D9C464D}" srcOrd="0" destOrd="0" presId="urn:microsoft.com/office/officeart/2018/2/layout/IconCircleList"/>
    <dgm:cxn modelId="{8FE32593-2CEE-354A-90D2-5011EB6D673D}" type="presParOf" srcId="{E1F2B5A1-C3B3-46CC-BFA4-24DF4D9C464D}" destId="{95638AD3-CC2A-4837-8D3C-3F78CEE715CE}" srcOrd="0" destOrd="0" presId="urn:microsoft.com/office/officeart/2018/2/layout/IconCircleList"/>
    <dgm:cxn modelId="{8B6041CD-DA84-3B44-B772-73B314FB3296}" type="presParOf" srcId="{95638AD3-CC2A-4837-8D3C-3F78CEE715CE}" destId="{0F3C02E0-C11D-40F2-AF64-91DB86260609}" srcOrd="0" destOrd="0" presId="urn:microsoft.com/office/officeart/2018/2/layout/IconCircleList"/>
    <dgm:cxn modelId="{7AC48CC9-172F-6243-A14C-C3A0CD3C026B}" type="presParOf" srcId="{95638AD3-CC2A-4837-8D3C-3F78CEE715CE}" destId="{72DBFA6E-AB1F-4EC4-9275-F7DF61672BA0}" srcOrd="1" destOrd="0" presId="urn:microsoft.com/office/officeart/2018/2/layout/IconCircleList"/>
    <dgm:cxn modelId="{C4768441-7738-F64F-88BF-B04B17238F34}" type="presParOf" srcId="{95638AD3-CC2A-4837-8D3C-3F78CEE715CE}" destId="{EEB60689-EC04-41B9-B315-014CF52D6D6C}" srcOrd="2" destOrd="0" presId="urn:microsoft.com/office/officeart/2018/2/layout/IconCircleList"/>
    <dgm:cxn modelId="{00DA85BC-E5CA-1C49-98FB-0FA546C1C719}" type="presParOf" srcId="{95638AD3-CC2A-4837-8D3C-3F78CEE715CE}" destId="{E89EAD9D-0DDC-4FDF-BD3C-9BE047501A5C}" srcOrd="3" destOrd="0" presId="urn:microsoft.com/office/officeart/2018/2/layout/IconCircleList"/>
    <dgm:cxn modelId="{137784D4-7334-634F-BF6A-0950DD72AA5B}" type="presParOf" srcId="{E1F2B5A1-C3B3-46CC-BFA4-24DF4D9C464D}" destId="{4FC057A9-31BD-443D-AF7E-4EEE888DE9D2}" srcOrd="1" destOrd="0" presId="urn:microsoft.com/office/officeart/2018/2/layout/IconCircleList"/>
    <dgm:cxn modelId="{B11286FD-40FB-6645-B3F8-7273DD697859}" type="presParOf" srcId="{E1F2B5A1-C3B3-46CC-BFA4-24DF4D9C464D}" destId="{E58B2311-939B-4C2C-9B27-CD21780D4FFB}" srcOrd="2" destOrd="0" presId="urn:microsoft.com/office/officeart/2018/2/layout/IconCircleList"/>
    <dgm:cxn modelId="{3AAA0524-0F70-434B-8303-FBEB027196A8}" type="presParOf" srcId="{E58B2311-939B-4C2C-9B27-CD21780D4FFB}" destId="{6BB8289E-0E28-4A34-AD3F-19BD27B0A3EF}" srcOrd="0" destOrd="0" presId="urn:microsoft.com/office/officeart/2018/2/layout/IconCircleList"/>
    <dgm:cxn modelId="{3148F87D-CE6F-C74D-B3B0-05ED553AC8FC}" type="presParOf" srcId="{E58B2311-939B-4C2C-9B27-CD21780D4FFB}" destId="{860D3435-3882-41F5-9819-C9CC7FB34DA8}" srcOrd="1" destOrd="0" presId="urn:microsoft.com/office/officeart/2018/2/layout/IconCircleList"/>
    <dgm:cxn modelId="{3E9D86A8-6AB0-0248-A518-0C56A176B2C7}" type="presParOf" srcId="{E58B2311-939B-4C2C-9B27-CD21780D4FFB}" destId="{F0E022C4-48D7-407C-8F6D-A19ACFD06FEA}" srcOrd="2" destOrd="0" presId="urn:microsoft.com/office/officeart/2018/2/layout/IconCircleList"/>
    <dgm:cxn modelId="{57205014-8B3D-6A47-B997-07F88F30C4A1}" type="presParOf" srcId="{E58B2311-939B-4C2C-9B27-CD21780D4FFB}" destId="{70E37015-74D1-455C-9E00-462D649B03E0}" srcOrd="3" destOrd="0" presId="urn:microsoft.com/office/officeart/2018/2/layout/IconCircleList"/>
    <dgm:cxn modelId="{C4235384-DDDE-1C46-AEFD-F466FF3702A5}" type="presParOf" srcId="{E1F2B5A1-C3B3-46CC-BFA4-24DF4D9C464D}" destId="{1B9BA740-90E7-49A9-821E-284FC53ED4D9}" srcOrd="3" destOrd="0" presId="urn:microsoft.com/office/officeart/2018/2/layout/IconCircleList"/>
    <dgm:cxn modelId="{CB0831EA-8E2E-2949-85E3-A54AC29CB92F}" type="presParOf" srcId="{E1F2B5A1-C3B3-46CC-BFA4-24DF4D9C464D}" destId="{DD0278B7-543A-4F1A-AE07-CBFDCF7E16BD}" srcOrd="4" destOrd="0" presId="urn:microsoft.com/office/officeart/2018/2/layout/IconCircleList"/>
    <dgm:cxn modelId="{438C59A1-9661-7F48-807C-56CC2E01846A}" type="presParOf" srcId="{DD0278B7-543A-4F1A-AE07-CBFDCF7E16BD}" destId="{8503A66A-09EC-42E1-897D-8000E0348AC0}" srcOrd="0" destOrd="0" presId="urn:microsoft.com/office/officeart/2018/2/layout/IconCircleList"/>
    <dgm:cxn modelId="{E15B2E40-B32D-C846-A50D-CA225140C831}" type="presParOf" srcId="{DD0278B7-543A-4F1A-AE07-CBFDCF7E16BD}" destId="{96439010-03E2-42F0-9C69-B46351714341}" srcOrd="1" destOrd="0" presId="urn:microsoft.com/office/officeart/2018/2/layout/IconCircleList"/>
    <dgm:cxn modelId="{EBA7ACC0-5951-CB42-86C2-F760EB0EB5F8}" type="presParOf" srcId="{DD0278B7-543A-4F1A-AE07-CBFDCF7E16BD}" destId="{22AD3900-540C-4C0E-A9E3-DE2AEA287BA6}" srcOrd="2" destOrd="0" presId="urn:microsoft.com/office/officeart/2018/2/layout/IconCircleList"/>
    <dgm:cxn modelId="{44D35A5A-06E4-FC47-B146-51DB253A0C43}" type="presParOf" srcId="{DD0278B7-543A-4F1A-AE07-CBFDCF7E16BD}" destId="{5CE8A05E-428C-4923-9B11-BF899408CBEF}" srcOrd="3" destOrd="0" presId="urn:microsoft.com/office/officeart/2018/2/layout/IconCircleList"/>
    <dgm:cxn modelId="{12600568-2844-F842-989E-03697FF3BB4A}" type="presParOf" srcId="{E1F2B5A1-C3B3-46CC-BFA4-24DF4D9C464D}" destId="{E55A7F4B-834B-4E19-8056-50325C7981B9}" srcOrd="5" destOrd="0" presId="urn:microsoft.com/office/officeart/2018/2/layout/IconCircleList"/>
    <dgm:cxn modelId="{92B52679-F9B5-8B43-A494-CE7C676D7A28}" type="presParOf" srcId="{E1F2B5A1-C3B3-46CC-BFA4-24DF4D9C464D}" destId="{2FB5F545-8BCD-4FF4-8C84-0F385834AFE5}" srcOrd="6" destOrd="0" presId="urn:microsoft.com/office/officeart/2018/2/layout/IconCircleList"/>
    <dgm:cxn modelId="{5BFD33E4-5CE6-6947-A549-780256C20A37}" type="presParOf" srcId="{2FB5F545-8BCD-4FF4-8C84-0F385834AFE5}" destId="{2B8BDDED-8DF0-44FA-8BCB-36993149136A}" srcOrd="0" destOrd="0" presId="urn:microsoft.com/office/officeart/2018/2/layout/IconCircleList"/>
    <dgm:cxn modelId="{A3CBAACF-D76F-8547-AC2D-00AB007E7755}" type="presParOf" srcId="{2FB5F545-8BCD-4FF4-8C84-0F385834AFE5}" destId="{25A90732-E249-49CF-B7B8-F3323D769B08}" srcOrd="1" destOrd="0" presId="urn:microsoft.com/office/officeart/2018/2/layout/IconCircleList"/>
    <dgm:cxn modelId="{FA08FD2E-E118-8A49-B5E8-5917FB7829F1}" type="presParOf" srcId="{2FB5F545-8BCD-4FF4-8C84-0F385834AFE5}" destId="{5D24D750-4A5B-4EE1-B3F4-450D5077E517}" srcOrd="2" destOrd="0" presId="urn:microsoft.com/office/officeart/2018/2/layout/IconCircleList"/>
    <dgm:cxn modelId="{477C792E-2356-3540-84D8-1858A80C31FA}" type="presParOf" srcId="{2FB5F545-8BCD-4FF4-8C84-0F385834AFE5}" destId="{759D960C-D671-41EB-9BB4-F12FC7E83A2B}" srcOrd="3" destOrd="0" presId="urn:microsoft.com/office/officeart/2018/2/layout/IconCircleList"/>
    <dgm:cxn modelId="{E4C74984-EA52-F342-9A94-619BB68121A0}" type="presParOf" srcId="{E1F2B5A1-C3B3-46CC-BFA4-24DF4D9C464D}" destId="{C095FB4C-4B1C-443A-8795-70184352DB11}" srcOrd="7" destOrd="0" presId="urn:microsoft.com/office/officeart/2018/2/layout/IconCircleList"/>
    <dgm:cxn modelId="{C45203B9-B8D8-4344-9654-D1895652F7A5}" type="presParOf" srcId="{E1F2B5A1-C3B3-46CC-BFA4-24DF4D9C464D}" destId="{6A3F06E5-0609-4619-ABAC-575E7FD5597D}" srcOrd="8" destOrd="0" presId="urn:microsoft.com/office/officeart/2018/2/layout/IconCircleList"/>
    <dgm:cxn modelId="{4A84A5D4-1410-FC4D-952A-6FF01B7F001B}" type="presParOf" srcId="{6A3F06E5-0609-4619-ABAC-575E7FD5597D}" destId="{B0F80D41-ADEB-4C98-88C7-FFF72563FD6F}" srcOrd="0" destOrd="0" presId="urn:microsoft.com/office/officeart/2018/2/layout/IconCircleList"/>
    <dgm:cxn modelId="{E070E41E-B886-4843-ABEC-8E891797012E}" type="presParOf" srcId="{6A3F06E5-0609-4619-ABAC-575E7FD5597D}" destId="{68A7E472-0A67-4D61-BED6-D4E5BAF18BED}" srcOrd="1" destOrd="0" presId="urn:microsoft.com/office/officeart/2018/2/layout/IconCircleList"/>
    <dgm:cxn modelId="{8A10AD66-DDDF-594F-A552-5935205A53AB}" type="presParOf" srcId="{6A3F06E5-0609-4619-ABAC-575E7FD5597D}" destId="{73DD08D7-E2D6-47A8-8057-39F0BDAF108E}" srcOrd="2" destOrd="0" presId="urn:microsoft.com/office/officeart/2018/2/layout/IconCircleList"/>
    <dgm:cxn modelId="{9FC458BF-7596-6740-91F7-04ABDA1A37C8}" type="presParOf" srcId="{6A3F06E5-0609-4619-ABAC-575E7FD5597D}" destId="{8DC97726-9499-41CB-8F21-88C290B84F8C}" srcOrd="3" destOrd="0" presId="urn:microsoft.com/office/officeart/2018/2/layout/IconCircleList"/>
    <dgm:cxn modelId="{0B6B09AA-800A-6A40-B433-0B69A04B3927}" type="presParOf" srcId="{E1F2B5A1-C3B3-46CC-BFA4-24DF4D9C464D}" destId="{27EB6299-131D-4086-8C13-AA0FF5418791}" srcOrd="9" destOrd="0" presId="urn:microsoft.com/office/officeart/2018/2/layout/IconCircleList"/>
    <dgm:cxn modelId="{24985F33-112C-9B43-A548-07C738F34BB5}" type="presParOf" srcId="{E1F2B5A1-C3B3-46CC-BFA4-24DF4D9C464D}" destId="{3FA10A0B-1AA0-4721-A221-985FFB09090D}" srcOrd="10" destOrd="0" presId="urn:microsoft.com/office/officeart/2018/2/layout/IconCircleList"/>
    <dgm:cxn modelId="{465FFDF3-EC3F-4646-BE98-E3DF9398DB1B}" type="presParOf" srcId="{3FA10A0B-1AA0-4721-A221-985FFB09090D}" destId="{ED9BE9B3-D958-434D-83EC-951EF6A07668}" srcOrd="0" destOrd="0" presId="urn:microsoft.com/office/officeart/2018/2/layout/IconCircleList"/>
    <dgm:cxn modelId="{15696C41-C08A-7640-9FB7-5739AEEF4230}" type="presParOf" srcId="{3FA10A0B-1AA0-4721-A221-985FFB09090D}" destId="{1EFE9856-E732-4F0A-8212-CFBCAE946A96}" srcOrd="1" destOrd="0" presId="urn:microsoft.com/office/officeart/2018/2/layout/IconCircleList"/>
    <dgm:cxn modelId="{F03F5523-FE87-FF43-B651-8C95CFD99E12}" type="presParOf" srcId="{3FA10A0B-1AA0-4721-A221-985FFB09090D}" destId="{7FE9086D-BE35-4061-9F46-ED7F6CD46242}" srcOrd="2" destOrd="0" presId="urn:microsoft.com/office/officeart/2018/2/layout/IconCircleList"/>
    <dgm:cxn modelId="{2135ED9A-10AD-4349-8019-33138F7F8825}" type="presParOf" srcId="{3FA10A0B-1AA0-4721-A221-985FFB09090D}" destId="{01B101AB-9F94-4716-8B6B-A164351BE80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4C1F96-4005-4268-829C-A28CEAC238E7}" type="doc">
      <dgm:prSet loTypeId="urn:microsoft.com/office/officeart/2018/5/layout/IconLeafLabelList" loCatId="icon" qsTypeId="urn:microsoft.com/office/officeart/2005/8/quickstyle/simple1#12" qsCatId="simple" csTypeId="urn:microsoft.com/office/officeart/2018/5/colors/Iconchunking_neutralicon_colorful1" csCatId="colorful" phldr="1"/>
      <dgm:spPr/>
      <dgm:t>
        <a:bodyPr/>
        <a:lstStyle/>
        <a:p>
          <a:endParaRPr lang="en-US"/>
        </a:p>
      </dgm:t>
    </dgm:pt>
    <dgm:pt modelId="{1476B931-788B-4FD6-A643-E06A44DBB630}">
      <dgm:prSet/>
      <dgm:spPr/>
      <dgm:t>
        <a:bodyPr/>
        <a:lstStyle/>
        <a:p>
          <a:pPr>
            <a:lnSpc>
              <a:spcPct val="100000"/>
            </a:lnSpc>
            <a:defRPr cap="all"/>
          </a:pPr>
          <a:r>
            <a:rPr lang="en-US"/>
            <a:t>Physician performs exam on non registered patient due to critical nature (Trauma, critical medical alerts)</a:t>
          </a:r>
        </a:p>
      </dgm:t>
    </dgm:pt>
    <dgm:pt modelId="{2C50DF8C-885E-486A-BDBA-ED52E254EFC5}" type="parTrans" cxnId="{16CD43F0-82C7-4956-ADB3-1265C5EDBCF4}">
      <dgm:prSet/>
      <dgm:spPr/>
      <dgm:t>
        <a:bodyPr/>
        <a:lstStyle/>
        <a:p>
          <a:endParaRPr lang="en-US"/>
        </a:p>
      </dgm:t>
    </dgm:pt>
    <dgm:pt modelId="{E6837C9D-F317-4169-9930-2760B99F1EB3}" type="sibTrans" cxnId="{16CD43F0-82C7-4956-ADB3-1265C5EDBCF4}">
      <dgm:prSet/>
      <dgm:spPr/>
      <dgm:t>
        <a:bodyPr/>
        <a:lstStyle/>
        <a:p>
          <a:endParaRPr lang="en-US"/>
        </a:p>
      </dgm:t>
    </dgm:pt>
    <dgm:pt modelId="{77131740-99D7-448A-B977-C3FA588E986A}">
      <dgm:prSet/>
      <dgm:spPr/>
      <dgm:t>
        <a:bodyPr/>
        <a:lstStyle/>
        <a:p>
          <a:pPr>
            <a:lnSpc>
              <a:spcPct val="100000"/>
            </a:lnSpc>
            <a:defRPr cap="all"/>
          </a:pPr>
          <a:r>
            <a:rPr lang="en-US"/>
            <a:t>Physician must put identifying data in machine!</a:t>
          </a:r>
        </a:p>
      </dgm:t>
    </dgm:pt>
    <dgm:pt modelId="{9AA9EB58-B5EE-48B3-8205-2A9A13442ABC}" type="parTrans" cxnId="{204B4BBA-C92A-4E43-9424-D73C62A04A66}">
      <dgm:prSet/>
      <dgm:spPr/>
      <dgm:t>
        <a:bodyPr/>
        <a:lstStyle/>
        <a:p>
          <a:endParaRPr lang="en-US"/>
        </a:p>
      </dgm:t>
    </dgm:pt>
    <dgm:pt modelId="{C1D2F24C-DF3D-493D-9387-E3AB83809EB7}" type="sibTrans" cxnId="{204B4BBA-C92A-4E43-9424-D73C62A04A66}">
      <dgm:prSet/>
      <dgm:spPr/>
      <dgm:t>
        <a:bodyPr/>
        <a:lstStyle/>
        <a:p>
          <a:endParaRPr lang="en-US"/>
        </a:p>
      </dgm:t>
    </dgm:pt>
    <dgm:pt modelId="{0A70D712-CFA4-4A7A-8901-D3849B826FA4}">
      <dgm:prSet/>
      <dgm:spPr/>
      <dgm:t>
        <a:bodyPr/>
        <a:lstStyle/>
        <a:p>
          <a:pPr>
            <a:lnSpc>
              <a:spcPct val="100000"/>
            </a:lnSpc>
            <a:defRPr cap="all"/>
          </a:pPr>
          <a:r>
            <a:rPr lang="en-US"/>
            <a:t>Completes study, hits end exam</a:t>
          </a:r>
        </a:p>
      </dgm:t>
    </dgm:pt>
    <dgm:pt modelId="{01653A0C-2760-40BD-9D9E-3D21458CE086}" type="parTrans" cxnId="{5701A95C-27D4-457E-8F48-7824E1C5E59B}">
      <dgm:prSet/>
      <dgm:spPr/>
      <dgm:t>
        <a:bodyPr/>
        <a:lstStyle/>
        <a:p>
          <a:endParaRPr lang="en-US"/>
        </a:p>
      </dgm:t>
    </dgm:pt>
    <dgm:pt modelId="{408AA7F6-EFE6-4F2D-8043-63D94A121939}" type="sibTrans" cxnId="{5701A95C-27D4-457E-8F48-7824E1C5E59B}">
      <dgm:prSet/>
      <dgm:spPr/>
      <dgm:t>
        <a:bodyPr/>
        <a:lstStyle/>
        <a:p>
          <a:endParaRPr lang="en-US"/>
        </a:p>
      </dgm:t>
    </dgm:pt>
    <dgm:pt modelId="{18E13A75-BF9E-4A41-B67A-35023B44E8B5}">
      <dgm:prSet/>
      <dgm:spPr/>
      <dgm:t>
        <a:bodyPr/>
        <a:lstStyle/>
        <a:p>
          <a:pPr>
            <a:lnSpc>
              <a:spcPct val="100000"/>
            </a:lnSpc>
            <a:defRPr cap="all"/>
          </a:pPr>
          <a:r>
            <a:rPr lang="en-US"/>
            <a:t>Once patient registered, places order in cerner</a:t>
          </a:r>
        </a:p>
      </dgm:t>
    </dgm:pt>
    <dgm:pt modelId="{72B98AB4-3F0C-4CFC-BC2F-84F237BE84B3}" type="parTrans" cxnId="{B76CE8D5-5281-4719-AD0F-4D336687566C}">
      <dgm:prSet/>
      <dgm:spPr/>
      <dgm:t>
        <a:bodyPr/>
        <a:lstStyle/>
        <a:p>
          <a:endParaRPr lang="en-US"/>
        </a:p>
      </dgm:t>
    </dgm:pt>
    <dgm:pt modelId="{1875D745-8121-4960-9ADA-46764371F80C}" type="sibTrans" cxnId="{B76CE8D5-5281-4719-AD0F-4D336687566C}">
      <dgm:prSet/>
      <dgm:spPr/>
      <dgm:t>
        <a:bodyPr/>
        <a:lstStyle/>
        <a:p>
          <a:endParaRPr lang="en-US"/>
        </a:p>
      </dgm:t>
    </dgm:pt>
    <dgm:pt modelId="{B65A33E3-4694-4747-A821-00DB01F6BB94}">
      <dgm:prSet/>
      <dgm:spPr/>
      <dgm:t>
        <a:bodyPr/>
        <a:lstStyle/>
        <a:p>
          <a:pPr>
            <a:lnSpc>
              <a:spcPct val="100000"/>
            </a:lnSpc>
            <a:defRPr cap="all"/>
          </a:pPr>
          <a:r>
            <a:rPr lang="en-US"/>
            <a:t>Opens qpath, finds study and then enters in the correct MRN, matching it to the order</a:t>
          </a:r>
        </a:p>
      </dgm:t>
    </dgm:pt>
    <dgm:pt modelId="{D1AD3481-62FF-4B82-9928-9397933E4721}" type="parTrans" cxnId="{28181A6A-6EA4-488C-9044-027244FA455F}">
      <dgm:prSet/>
      <dgm:spPr/>
      <dgm:t>
        <a:bodyPr/>
        <a:lstStyle/>
        <a:p>
          <a:endParaRPr lang="en-US"/>
        </a:p>
      </dgm:t>
    </dgm:pt>
    <dgm:pt modelId="{06C121FA-A732-4D01-AF81-7A4F5CACCE39}" type="sibTrans" cxnId="{28181A6A-6EA4-488C-9044-027244FA455F}">
      <dgm:prSet/>
      <dgm:spPr/>
      <dgm:t>
        <a:bodyPr/>
        <a:lstStyle/>
        <a:p>
          <a:endParaRPr lang="en-US"/>
        </a:p>
      </dgm:t>
    </dgm:pt>
    <dgm:pt modelId="{358204DE-E14E-4E05-9960-D73CC25CB958}">
      <dgm:prSet/>
      <dgm:spPr/>
      <dgm:t>
        <a:bodyPr/>
        <a:lstStyle/>
        <a:p>
          <a:pPr>
            <a:lnSpc>
              <a:spcPct val="100000"/>
            </a:lnSpc>
            <a:defRPr cap="all"/>
          </a:pPr>
          <a:r>
            <a:rPr lang="en-US"/>
            <a:t>Fills out worksheet in qpath for resident to sign</a:t>
          </a:r>
        </a:p>
      </dgm:t>
    </dgm:pt>
    <dgm:pt modelId="{6EF6B5C6-F21C-4D2F-BC76-D3074A60291F}" type="parTrans" cxnId="{BA78F8A5-E2DE-4B69-8AF7-7BAC28ACB184}">
      <dgm:prSet/>
      <dgm:spPr/>
      <dgm:t>
        <a:bodyPr/>
        <a:lstStyle/>
        <a:p>
          <a:endParaRPr lang="en-US"/>
        </a:p>
      </dgm:t>
    </dgm:pt>
    <dgm:pt modelId="{319BA89E-DFC4-4540-B1C4-71BAFFD8495A}" type="sibTrans" cxnId="{BA78F8A5-E2DE-4B69-8AF7-7BAC28ACB184}">
      <dgm:prSet/>
      <dgm:spPr/>
      <dgm:t>
        <a:bodyPr/>
        <a:lstStyle/>
        <a:p>
          <a:endParaRPr lang="en-US"/>
        </a:p>
      </dgm:t>
    </dgm:pt>
    <dgm:pt modelId="{04D71885-FDA2-4DF1-83AD-261EA3AD6FB1}">
      <dgm:prSet/>
      <dgm:spPr/>
      <dgm:t>
        <a:bodyPr/>
        <a:lstStyle/>
        <a:p>
          <a:pPr>
            <a:lnSpc>
              <a:spcPct val="100000"/>
            </a:lnSpc>
            <a:defRPr cap="all"/>
          </a:pPr>
          <a:r>
            <a:rPr lang="en-US"/>
            <a:t>Attending signs it which pushes study to EMR and Image Archival System</a:t>
          </a:r>
        </a:p>
      </dgm:t>
    </dgm:pt>
    <dgm:pt modelId="{4E2877E6-FF05-4F28-B3FE-B129FEFAFBAC}" type="parTrans" cxnId="{8F0CDA2B-98CA-447F-B2DA-89F49A658A15}">
      <dgm:prSet/>
      <dgm:spPr/>
      <dgm:t>
        <a:bodyPr/>
        <a:lstStyle/>
        <a:p>
          <a:endParaRPr lang="en-US"/>
        </a:p>
      </dgm:t>
    </dgm:pt>
    <dgm:pt modelId="{BAEC8B6B-9F0D-4600-8BC3-0432410946C1}" type="sibTrans" cxnId="{8F0CDA2B-98CA-447F-B2DA-89F49A658A15}">
      <dgm:prSet/>
      <dgm:spPr/>
      <dgm:t>
        <a:bodyPr/>
        <a:lstStyle/>
        <a:p>
          <a:endParaRPr lang="en-US"/>
        </a:p>
      </dgm:t>
    </dgm:pt>
    <dgm:pt modelId="{2B4E844F-6FC2-4D2F-B28A-BBAFA7EFA1A8}" type="pres">
      <dgm:prSet presAssocID="{DA4C1F96-4005-4268-829C-A28CEAC238E7}" presName="root" presStyleCnt="0">
        <dgm:presLayoutVars>
          <dgm:dir/>
          <dgm:resizeHandles val="exact"/>
        </dgm:presLayoutVars>
      </dgm:prSet>
      <dgm:spPr/>
    </dgm:pt>
    <dgm:pt modelId="{83A66D31-C76C-44EC-A327-C4A9E1F637BC}" type="pres">
      <dgm:prSet presAssocID="{1476B931-788B-4FD6-A643-E06A44DBB630}" presName="compNode" presStyleCnt="0"/>
      <dgm:spPr/>
    </dgm:pt>
    <dgm:pt modelId="{C850D753-C1F9-490A-9260-2D9B3DEADA10}" type="pres">
      <dgm:prSet presAssocID="{1476B931-788B-4FD6-A643-E06A44DBB630}" presName="iconBgRect" presStyleLbl="bgShp" presStyleIdx="0" presStyleCnt="7"/>
      <dgm:spPr>
        <a:prstGeom prst="round2DiagRect">
          <a:avLst>
            <a:gd name="adj1" fmla="val 29727"/>
            <a:gd name="adj2" fmla="val 0"/>
          </a:avLst>
        </a:prstGeom>
      </dgm:spPr>
    </dgm:pt>
    <dgm:pt modelId="{343C7A95-D8A2-437D-B32B-BC80630CD6EC}" type="pres">
      <dgm:prSet presAssocID="{1476B931-788B-4FD6-A643-E06A44DBB630}"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Ambulance"/>
        </a:ext>
      </dgm:extLst>
    </dgm:pt>
    <dgm:pt modelId="{EF39E89C-D7FE-4E67-9070-11AF128B5DEE}" type="pres">
      <dgm:prSet presAssocID="{1476B931-788B-4FD6-A643-E06A44DBB630}" presName="spaceRect" presStyleCnt="0"/>
      <dgm:spPr/>
    </dgm:pt>
    <dgm:pt modelId="{9DC4F582-3837-42D8-B5DE-BCBA226C7B9B}" type="pres">
      <dgm:prSet presAssocID="{1476B931-788B-4FD6-A643-E06A44DBB630}" presName="textRect" presStyleLbl="revTx" presStyleIdx="0" presStyleCnt="7">
        <dgm:presLayoutVars>
          <dgm:chMax val="1"/>
          <dgm:chPref val="1"/>
        </dgm:presLayoutVars>
      </dgm:prSet>
      <dgm:spPr/>
    </dgm:pt>
    <dgm:pt modelId="{4DC7B043-82C9-4632-B5B7-970807BD9E21}" type="pres">
      <dgm:prSet presAssocID="{E6837C9D-F317-4169-9930-2760B99F1EB3}" presName="sibTrans" presStyleCnt="0"/>
      <dgm:spPr/>
    </dgm:pt>
    <dgm:pt modelId="{784B8000-3293-4057-AADD-B8825368753D}" type="pres">
      <dgm:prSet presAssocID="{77131740-99D7-448A-B977-C3FA588E986A}" presName="compNode" presStyleCnt="0"/>
      <dgm:spPr/>
    </dgm:pt>
    <dgm:pt modelId="{89709D81-AB85-4D1C-8F15-FE038CFBCC31}" type="pres">
      <dgm:prSet presAssocID="{77131740-99D7-448A-B977-C3FA588E986A}" presName="iconBgRect" presStyleLbl="bgShp" presStyleIdx="1" presStyleCnt="7"/>
      <dgm:spPr>
        <a:prstGeom prst="round2DiagRect">
          <a:avLst>
            <a:gd name="adj1" fmla="val 29727"/>
            <a:gd name="adj2" fmla="val 0"/>
          </a:avLst>
        </a:prstGeom>
      </dgm:spPr>
    </dgm:pt>
    <dgm:pt modelId="{25DA3E3B-8B1D-4A41-B8C9-26C39DFFE7E3}" type="pres">
      <dgm:prSet presAssocID="{77131740-99D7-448A-B977-C3FA588E986A}"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D9E2369B-AB0D-4A74-9037-2DD7539DA79A}" type="pres">
      <dgm:prSet presAssocID="{77131740-99D7-448A-B977-C3FA588E986A}" presName="spaceRect" presStyleCnt="0"/>
      <dgm:spPr/>
    </dgm:pt>
    <dgm:pt modelId="{BED014A4-464E-4D19-96B1-ECC63BA069B3}" type="pres">
      <dgm:prSet presAssocID="{77131740-99D7-448A-B977-C3FA588E986A}" presName="textRect" presStyleLbl="revTx" presStyleIdx="1" presStyleCnt="7">
        <dgm:presLayoutVars>
          <dgm:chMax val="1"/>
          <dgm:chPref val="1"/>
        </dgm:presLayoutVars>
      </dgm:prSet>
      <dgm:spPr/>
    </dgm:pt>
    <dgm:pt modelId="{6E162354-86F0-4DB9-A367-B93FE311B0EA}" type="pres">
      <dgm:prSet presAssocID="{C1D2F24C-DF3D-493D-9387-E3AB83809EB7}" presName="sibTrans" presStyleCnt="0"/>
      <dgm:spPr/>
    </dgm:pt>
    <dgm:pt modelId="{D32FB1A1-E284-4EBD-BB56-EB07DD1DF3A2}" type="pres">
      <dgm:prSet presAssocID="{0A70D712-CFA4-4A7A-8901-D3849B826FA4}" presName="compNode" presStyleCnt="0"/>
      <dgm:spPr/>
    </dgm:pt>
    <dgm:pt modelId="{1767E0FA-FC3C-480D-94EA-27BB5F6DE764}" type="pres">
      <dgm:prSet presAssocID="{0A70D712-CFA4-4A7A-8901-D3849B826FA4}" presName="iconBgRect" presStyleLbl="bgShp" presStyleIdx="2" presStyleCnt="7"/>
      <dgm:spPr>
        <a:prstGeom prst="round2DiagRect">
          <a:avLst>
            <a:gd name="adj1" fmla="val 29727"/>
            <a:gd name="adj2" fmla="val 0"/>
          </a:avLst>
        </a:prstGeom>
      </dgm:spPr>
    </dgm:pt>
    <dgm:pt modelId="{38F19065-2C42-4AF1-BF1D-AD046565DC16}" type="pres">
      <dgm:prSet presAssocID="{0A70D712-CFA4-4A7A-8901-D3849B826FA4}"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iploma"/>
        </a:ext>
      </dgm:extLst>
    </dgm:pt>
    <dgm:pt modelId="{E45CEB88-9D85-479A-9C2B-BB466FD20F45}" type="pres">
      <dgm:prSet presAssocID="{0A70D712-CFA4-4A7A-8901-D3849B826FA4}" presName="spaceRect" presStyleCnt="0"/>
      <dgm:spPr/>
    </dgm:pt>
    <dgm:pt modelId="{99A3B12A-4975-488C-8230-0A1A38696355}" type="pres">
      <dgm:prSet presAssocID="{0A70D712-CFA4-4A7A-8901-D3849B826FA4}" presName="textRect" presStyleLbl="revTx" presStyleIdx="2" presStyleCnt="7">
        <dgm:presLayoutVars>
          <dgm:chMax val="1"/>
          <dgm:chPref val="1"/>
        </dgm:presLayoutVars>
      </dgm:prSet>
      <dgm:spPr/>
    </dgm:pt>
    <dgm:pt modelId="{EAE684C5-18D9-420A-B584-BA9766A94FFC}" type="pres">
      <dgm:prSet presAssocID="{408AA7F6-EFE6-4F2D-8043-63D94A121939}" presName="sibTrans" presStyleCnt="0"/>
      <dgm:spPr/>
    </dgm:pt>
    <dgm:pt modelId="{7C72C96C-79CA-4C12-8AAC-2502E1A49DA1}" type="pres">
      <dgm:prSet presAssocID="{18E13A75-BF9E-4A41-B67A-35023B44E8B5}" presName="compNode" presStyleCnt="0"/>
      <dgm:spPr/>
    </dgm:pt>
    <dgm:pt modelId="{A4FCF43C-3BE5-4D05-BD6E-43B0D185620D}" type="pres">
      <dgm:prSet presAssocID="{18E13A75-BF9E-4A41-B67A-35023B44E8B5}" presName="iconBgRect" presStyleLbl="bgShp" presStyleIdx="3" presStyleCnt="7"/>
      <dgm:spPr>
        <a:prstGeom prst="round2DiagRect">
          <a:avLst>
            <a:gd name="adj1" fmla="val 29727"/>
            <a:gd name="adj2" fmla="val 0"/>
          </a:avLst>
        </a:prstGeom>
      </dgm:spPr>
    </dgm:pt>
    <dgm:pt modelId="{305FECDA-394D-4058-BCF8-E2CE5C4314AC}" type="pres">
      <dgm:prSet presAssocID="{18E13A75-BF9E-4A41-B67A-35023B44E8B5}"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code"/>
        </a:ext>
      </dgm:extLst>
    </dgm:pt>
    <dgm:pt modelId="{69FA7DFF-6A7B-491F-8192-ADE83E263DC3}" type="pres">
      <dgm:prSet presAssocID="{18E13A75-BF9E-4A41-B67A-35023B44E8B5}" presName="spaceRect" presStyleCnt="0"/>
      <dgm:spPr/>
    </dgm:pt>
    <dgm:pt modelId="{91DEBA60-DE6E-4E7D-B2AE-AF9602BAB98B}" type="pres">
      <dgm:prSet presAssocID="{18E13A75-BF9E-4A41-B67A-35023B44E8B5}" presName="textRect" presStyleLbl="revTx" presStyleIdx="3" presStyleCnt="7">
        <dgm:presLayoutVars>
          <dgm:chMax val="1"/>
          <dgm:chPref val="1"/>
        </dgm:presLayoutVars>
      </dgm:prSet>
      <dgm:spPr/>
    </dgm:pt>
    <dgm:pt modelId="{BA900A62-E83B-48B3-9D9F-3D4FA15030D6}" type="pres">
      <dgm:prSet presAssocID="{1875D745-8121-4960-9ADA-46764371F80C}" presName="sibTrans" presStyleCnt="0"/>
      <dgm:spPr/>
    </dgm:pt>
    <dgm:pt modelId="{90576D4F-1F51-41D1-B1FA-5531A25EEED7}" type="pres">
      <dgm:prSet presAssocID="{B65A33E3-4694-4747-A821-00DB01F6BB94}" presName="compNode" presStyleCnt="0"/>
      <dgm:spPr/>
    </dgm:pt>
    <dgm:pt modelId="{78FD9658-BEBD-4B41-BC6D-41143AF1BEC5}" type="pres">
      <dgm:prSet presAssocID="{B65A33E3-4694-4747-A821-00DB01F6BB94}" presName="iconBgRect" presStyleLbl="bgShp" presStyleIdx="4" presStyleCnt="7"/>
      <dgm:spPr>
        <a:prstGeom prst="round2DiagRect">
          <a:avLst>
            <a:gd name="adj1" fmla="val 29727"/>
            <a:gd name="adj2" fmla="val 0"/>
          </a:avLst>
        </a:prstGeom>
      </dgm:spPr>
    </dgm:pt>
    <dgm:pt modelId="{FAB176F7-C3EC-435C-B582-820AFF70CBE8}" type="pres">
      <dgm:prSet presAssocID="{B65A33E3-4694-4747-A821-00DB01F6BB94}"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pider Web"/>
        </a:ext>
      </dgm:extLst>
    </dgm:pt>
    <dgm:pt modelId="{4D6E5EB2-5518-4991-97BC-FE93250D3C3E}" type="pres">
      <dgm:prSet presAssocID="{B65A33E3-4694-4747-A821-00DB01F6BB94}" presName="spaceRect" presStyleCnt="0"/>
      <dgm:spPr/>
    </dgm:pt>
    <dgm:pt modelId="{54CCD6B6-EF7C-4C1C-82B2-1DDD34DBABF9}" type="pres">
      <dgm:prSet presAssocID="{B65A33E3-4694-4747-A821-00DB01F6BB94}" presName="textRect" presStyleLbl="revTx" presStyleIdx="4" presStyleCnt="7">
        <dgm:presLayoutVars>
          <dgm:chMax val="1"/>
          <dgm:chPref val="1"/>
        </dgm:presLayoutVars>
      </dgm:prSet>
      <dgm:spPr/>
    </dgm:pt>
    <dgm:pt modelId="{A3C36966-C3A8-441C-8B87-72E180EF7B77}" type="pres">
      <dgm:prSet presAssocID="{06C121FA-A732-4D01-AF81-7A4F5CACCE39}" presName="sibTrans" presStyleCnt="0"/>
      <dgm:spPr/>
    </dgm:pt>
    <dgm:pt modelId="{94C6F167-A0EE-402F-BA90-49072C00FB6B}" type="pres">
      <dgm:prSet presAssocID="{358204DE-E14E-4E05-9960-D73CC25CB958}" presName="compNode" presStyleCnt="0"/>
      <dgm:spPr/>
    </dgm:pt>
    <dgm:pt modelId="{8356DC9D-35CE-4FEA-BFD9-53D70ACF14F5}" type="pres">
      <dgm:prSet presAssocID="{358204DE-E14E-4E05-9960-D73CC25CB958}" presName="iconBgRect" presStyleLbl="bgShp" presStyleIdx="5" presStyleCnt="7"/>
      <dgm:spPr>
        <a:prstGeom prst="round2DiagRect">
          <a:avLst>
            <a:gd name="adj1" fmla="val 29727"/>
            <a:gd name="adj2" fmla="val 0"/>
          </a:avLst>
        </a:prstGeom>
      </dgm:spPr>
    </dgm:pt>
    <dgm:pt modelId="{6FB4588D-8FB1-42DD-828A-13873FD55832}" type="pres">
      <dgm:prSet presAssocID="{358204DE-E14E-4E05-9960-D73CC25CB958}"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D43E4F31-C42D-416D-97F9-D8339CF2971F}" type="pres">
      <dgm:prSet presAssocID="{358204DE-E14E-4E05-9960-D73CC25CB958}" presName="spaceRect" presStyleCnt="0"/>
      <dgm:spPr/>
    </dgm:pt>
    <dgm:pt modelId="{A130DD75-3282-4B98-8F62-2BF2C6F035B1}" type="pres">
      <dgm:prSet presAssocID="{358204DE-E14E-4E05-9960-D73CC25CB958}" presName="textRect" presStyleLbl="revTx" presStyleIdx="5" presStyleCnt="7">
        <dgm:presLayoutVars>
          <dgm:chMax val="1"/>
          <dgm:chPref val="1"/>
        </dgm:presLayoutVars>
      </dgm:prSet>
      <dgm:spPr/>
    </dgm:pt>
    <dgm:pt modelId="{B1E24FFA-1F87-42CB-92F0-8B0564FACA5E}" type="pres">
      <dgm:prSet presAssocID="{319BA89E-DFC4-4540-B1C4-71BAFFD8495A}" presName="sibTrans" presStyleCnt="0"/>
      <dgm:spPr/>
    </dgm:pt>
    <dgm:pt modelId="{28247F94-2EC2-4A81-9C83-2355111ACE18}" type="pres">
      <dgm:prSet presAssocID="{04D71885-FDA2-4DF1-83AD-261EA3AD6FB1}" presName="compNode" presStyleCnt="0"/>
      <dgm:spPr/>
    </dgm:pt>
    <dgm:pt modelId="{C77D25CF-EC03-499B-B7D9-8A36A6A0E014}" type="pres">
      <dgm:prSet presAssocID="{04D71885-FDA2-4DF1-83AD-261EA3AD6FB1}" presName="iconBgRect" presStyleLbl="bgShp" presStyleIdx="6" presStyleCnt="7"/>
      <dgm:spPr>
        <a:prstGeom prst="round2DiagRect">
          <a:avLst>
            <a:gd name="adj1" fmla="val 29727"/>
            <a:gd name="adj2" fmla="val 0"/>
          </a:avLst>
        </a:prstGeom>
      </dgm:spPr>
    </dgm:pt>
    <dgm:pt modelId="{EA64085F-6C54-4772-9793-D125C1C4B1AB}" type="pres">
      <dgm:prSet presAssocID="{04D71885-FDA2-4DF1-83AD-261EA3AD6FB1}"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Heartbeat"/>
        </a:ext>
      </dgm:extLst>
    </dgm:pt>
    <dgm:pt modelId="{00366F85-9E8C-4B8C-94CD-7365DC292BAF}" type="pres">
      <dgm:prSet presAssocID="{04D71885-FDA2-4DF1-83AD-261EA3AD6FB1}" presName="spaceRect" presStyleCnt="0"/>
      <dgm:spPr/>
    </dgm:pt>
    <dgm:pt modelId="{A95A631F-94E9-448F-A643-2C9EDF75AAB9}" type="pres">
      <dgm:prSet presAssocID="{04D71885-FDA2-4DF1-83AD-261EA3AD6FB1}" presName="textRect" presStyleLbl="revTx" presStyleIdx="6" presStyleCnt="7">
        <dgm:presLayoutVars>
          <dgm:chMax val="1"/>
          <dgm:chPref val="1"/>
        </dgm:presLayoutVars>
      </dgm:prSet>
      <dgm:spPr/>
    </dgm:pt>
  </dgm:ptLst>
  <dgm:cxnLst>
    <dgm:cxn modelId="{770EAF2B-0754-2447-BE1D-F88ABCC0043B}" type="presOf" srcId="{B65A33E3-4694-4747-A821-00DB01F6BB94}" destId="{54CCD6B6-EF7C-4C1C-82B2-1DDD34DBABF9}" srcOrd="0" destOrd="0" presId="urn:microsoft.com/office/officeart/2018/5/layout/IconLeafLabelList"/>
    <dgm:cxn modelId="{8F0CDA2B-98CA-447F-B2DA-89F49A658A15}" srcId="{DA4C1F96-4005-4268-829C-A28CEAC238E7}" destId="{04D71885-FDA2-4DF1-83AD-261EA3AD6FB1}" srcOrd="6" destOrd="0" parTransId="{4E2877E6-FF05-4F28-B3FE-B129FEFAFBAC}" sibTransId="{BAEC8B6B-9F0D-4600-8BC3-0432410946C1}"/>
    <dgm:cxn modelId="{5F80DC47-429A-EF45-AD43-4FFFCAEE42B0}" type="presOf" srcId="{1476B931-788B-4FD6-A643-E06A44DBB630}" destId="{9DC4F582-3837-42D8-B5DE-BCBA226C7B9B}" srcOrd="0" destOrd="0" presId="urn:microsoft.com/office/officeart/2018/5/layout/IconLeafLabelList"/>
    <dgm:cxn modelId="{30D4B34C-8879-F343-8F7B-170CF921E668}" type="presOf" srcId="{04D71885-FDA2-4DF1-83AD-261EA3AD6FB1}" destId="{A95A631F-94E9-448F-A643-2C9EDF75AAB9}" srcOrd="0" destOrd="0" presId="urn:microsoft.com/office/officeart/2018/5/layout/IconLeafLabelList"/>
    <dgm:cxn modelId="{5701A95C-27D4-457E-8F48-7824E1C5E59B}" srcId="{DA4C1F96-4005-4268-829C-A28CEAC238E7}" destId="{0A70D712-CFA4-4A7A-8901-D3849B826FA4}" srcOrd="2" destOrd="0" parTransId="{01653A0C-2760-40BD-9D9E-3D21458CE086}" sibTransId="{408AA7F6-EFE6-4F2D-8043-63D94A121939}"/>
    <dgm:cxn modelId="{28181A6A-6EA4-488C-9044-027244FA455F}" srcId="{DA4C1F96-4005-4268-829C-A28CEAC238E7}" destId="{B65A33E3-4694-4747-A821-00DB01F6BB94}" srcOrd="4" destOrd="0" parTransId="{D1AD3481-62FF-4B82-9928-9397933E4721}" sibTransId="{06C121FA-A732-4D01-AF81-7A4F5CACCE39}"/>
    <dgm:cxn modelId="{3BE8EE6C-F42B-9441-B71D-2FBEA5AD36E6}" type="presOf" srcId="{77131740-99D7-448A-B977-C3FA588E986A}" destId="{BED014A4-464E-4D19-96B1-ECC63BA069B3}" srcOrd="0" destOrd="0" presId="urn:microsoft.com/office/officeart/2018/5/layout/IconLeafLabelList"/>
    <dgm:cxn modelId="{2ECF0B6F-709F-DE4E-935E-1FD2538B99DA}" type="presOf" srcId="{0A70D712-CFA4-4A7A-8901-D3849B826FA4}" destId="{99A3B12A-4975-488C-8230-0A1A38696355}" srcOrd="0" destOrd="0" presId="urn:microsoft.com/office/officeart/2018/5/layout/IconLeafLabelList"/>
    <dgm:cxn modelId="{BA78F8A5-E2DE-4B69-8AF7-7BAC28ACB184}" srcId="{DA4C1F96-4005-4268-829C-A28CEAC238E7}" destId="{358204DE-E14E-4E05-9960-D73CC25CB958}" srcOrd="5" destOrd="0" parTransId="{6EF6B5C6-F21C-4D2F-BC76-D3074A60291F}" sibTransId="{319BA89E-DFC4-4540-B1C4-71BAFFD8495A}"/>
    <dgm:cxn modelId="{204B4BBA-C92A-4E43-9424-D73C62A04A66}" srcId="{DA4C1F96-4005-4268-829C-A28CEAC238E7}" destId="{77131740-99D7-448A-B977-C3FA588E986A}" srcOrd="1" destOrd="0" parTransId="{9AA9EB58-B5EE-48B3-8205-2A9A13442ABC}" sibTransId="{C1D2F24C-DF3D-493D-9387-E3AB83809EB7}"/>
    <dgm:cxn modelId="{89D73DC6-C387-9748-B444-FE3326903C49}" type="presOf" srcId="{358204DE-E14E-4E05-9960-D73CC25CB958}" destId="{A130DD75-3282-4B98-8F62-2BF2C6F035B1}" srcOrd="0" destOrd="0" presId="urn:microsoft.com/office/officeart/2018/5/layout/IconLeafLabelList"/>
    <dgm:cxn modelId="{B76CE8D5-5281-4719-AD0F-4D336687566C}" srcId="{DA4C1F96-4005-4268-829C-A28CEAC238E7}" destId="{18E13A75-BF9E-4A41-B67A-35023B44E8B5}" srcOrd="3" destOrd="0" parTransId="{72B98AB4-3F0C-4CFC-BC2F-84F237BE84B3}" sibTransId="{1875D745-8121-4960-9ADA-46764371F80C}"/>
    <dgm:cxn modelId="{64A038EC-9887-9043-AFB4-80F14D954865}" type="presOf" srcId="{DA4C1F96-4005-4268-829C-A28CEAC238E7}" destId="{2B4E844F-6FC2-4D2F-B28A-BBAFA7EFA1A8}" srcOrd="0" destOrd="0" presId="urn:microsoft.com/office/officeart/2018/5/layout/IconLeafLabelList"/>
    <dgm:cxn modelId="{16CD43F0-82C7-4956-ADB3-1265C5EDBCF4}" srcId="{DA4C1F96-4005-4268-829C-A28CEAC238E7}" destId="{1476B931-788B-4FD6-A643-E06A44DBB630}" srcOrd="0" destOrd="0" parTransId="{2C50DF8C-885E-486A-BDBA-ED52E254EFC5}" sibTransId="{E6837C9D-F317-4169-9930-2760B99F1EB3}"/>
    <dgm:cxn modelId="{9199F9FD-7BF6-4544-A37D-376D9888A6CA}" type="presOf" srcId="{18E13A75-BF9E-4A41-B67A-35023B44E8B5}" destId="{91DEBA60-DE6E-4E7D-B2AE-AF9602BAB98B}" srcOrd="0" destOrd="0" presId="urn:microsoft.com/office/officeart/2018/5/layout/IconLeafLabelList"/>
    <dgm:cxn modelId="{39531321-8201-F941-BDB4-58D94113910B}" type="presParOf" srcId="{2B4E844F-6FC2-4D2F-B28A-BBAFA7EFA1A8}" destId="{83A66D31-C76C-44EC-A327-C4A9E1F637BC}" srcOrd="0" destOrd="0" presId="urn:microsoft.com/office/officeart/2018/5/layout/IconLeafLabelList"/>
    <dgm:cxn modelId="{C5DA3868-2CBF-FA4B-AE57-CEC1AB77B310}" type="presParOf" srcId="{83A66D31-C76C-44EC-A327-C4A9E1F637BC}" destId="{C850D753-C1F9-490A-9260-2D9B3DEADA10}" srcOrd="0" destOrd="0" presId="urn:microsoft.com/office/officeart/2018/5/layout/IconLeafLabelList"/>
    <dgm:cxn modelId="{4FA6C81A-7770-0149-93A5-7B396778F689}" type="presParOf" srcId="{83A66D31-C76C-44EC-A327-C4A9E1F637BC}" destId="{343C7A95-D8A2-437D-B32B-BC80630CD6EC}" srcOrd="1" destOrd="0" presId="urn:microsoft.com/office/officeart/2018/5/layout/IconLeafLabelList"/>
    <dgm:cxn modelId="{9D8551C3-A319-CC42-9106-223B1E197211}" type="presParOf" srcId="{83A66D31-C76C-44EC-A327-C4A9E1F637BC}" destId="{EF39E89C-D7FE-4E67-9070-11AF128B5DEE}" srcOrd="2" destOrd="0" presId="urn:microsoft.com/office/officeart/2018/5/layout/IconLeafLabelList"/>
    <dgm:cxn modelId="{417EDF62-775C-264B-BA8F-775867A62FD7}" type="presParOf" srcId="{83A66D31-C76C-44EC-A327-C4A9E1F637BC}" destId="{9DC4F582-3837-42D8-B5DE-BCBA226C7B9B}" srcOrd="3" destOrd="0" presId="urn:microsoft.com/office/officeart/2018/5/layout/IconLeafLabelList"/>
    <dgm:cxn modelId="{4842E4CE-8B7E-4D4B-9729-35EB71D04C5F}" type="presParOf" srcId="{2B4E844F-6FC2-4D2F-B28A-BBAFA7EFA1A8}" destId="{4DC7B043-82C9-4632-B5B7-970807BD9E21}" srcOrd="1" destOrd="0" presId="urn:microsoft.com/office/officeart/2018/5/layout/IconLeafLabelList"/>
    <dgm:cxn modelId="{FB203BBF-7883-2846-BB49-B1069C56A2EC}" type="presParOf" srcId="{2B4E844F-6FC2-4D2F-B28A-BBAFA7EFA1A8}" destId="{784B8000-3293-4057-AADD-B8825368753D}" srcOrd="2" destOrd="0" presId="urn:microsoft.com/office/officeart/2018/5/layout/IconLeafLabelList"/>
    <dgm:cxn modelId="{FF146676-2547-F84B-94C7-E07C0DBDE1D3}" type="presParOf" srcId="{784B8000-3293-4057-AADD-B8825368753D}" destId="{89709D81-AB85-4D1C-8F15-FE038CFBCC31}" srcOrd="0" destOrd="0" presId="urn:microsoft.com/office/officeart/2018/5/layout/IconLeafLabelList"/>
    <dgm:cxn modelId="{B77EF838-122F-794B-9204-0611D725A4AB}" type="presParOf" srcId="{784B8000-3293-4057-AADD-B8825368753D}" destId="{25DA3E3B-8B1D-4A41-B8C9-26C39DFFE7E3}" srcOrd="1" destOrd="0" presId="urn:microsoft.com/office/officeart/2018/5/layout/IconLeafLabelList"/>
    <dgm:cxn modelId="{179C4EF6-3850-7641-B7D6-236057AEC1F7}" type="presParOf" srcId="{784B8000-3293-4057-AADD-B8825368753D}" destId="{D9E2369B-AB0D-4A74-9037-2DD7539DA79A}" srcOrd="2" destOrd="0" presId="urn:microsoft.com/office/officeart/2018/5/layout/IconLeafLabelList"/>
    <dgm:cxn modelId="{2018E399-7108-7E4F-9B2F-AEEDBA96BE32}" type="presParOf" srcId="{784B8000-3293-4057-AADD-B8825368753D}" destId="{BED014A4-464E-4D19-96B1-ECC63BA069B3}" srcOrd="3" destOrd="0" presId="urn:microsoft.com/office/officeart/2018/5/layout/IconLeafLabelList"/>
    <dgm:cxn modelId="{95C52DE6-7E89-4A47-A62E-AD2717D970A3}" type="presParOf" srcId="{2B4E844F-6FC2-4D2F-B28A-BBAFA7EFA1A8}" destId="{6E162354-86F0-4DB9-A367-B93FE311B0EA}" srcOrd="3" destOrd="0" presId="urn:microsoft.com/office/officeart/2018/5/layout/IconLeafLabelList"/>
    <dgm:cxn modelId="{C89B3550-1AA5-7A4C-AFE5-6D5E8F9E221E}" type="presParOf" srcId="{2B4E844F-6FC2-4D2F-B28A-BBAFA7EFA1A8}" destId="{D32FB1A1-E284-4EBD-BB56-EB07DD1DF3A2}" srcOrd="4" destOrd="0" presId="urn:microsoft.com/office/officeart/2018/5/layout/IconLeafLabelList"/>
    <dgm:cxn modelId="{05753FF4-CB43-5A4A-879D-97F0B6453B48}" type="presParOf" srcId="{D32FB1A1-E284-4EBD-BB56-EB07DD1DF3A2}" destId="{1767E0FA-FC3C-480D-94EA-27BB5F6DE764}" srcOrd="0" destOrd="0" presId="urn:microsoft.com/office/officeart/2018/5/layout/IconLeafLabelList"/>
    <dgm:cxn modelId="{A6D353F7-6834-1941-A19C-278D6B97F13F}" type="presParOf" srcId="{D32FB1A1-E284-4EBD-BB56-EB07DD1DF3A2}" destId="{38F19065-2C42-4AF1-BF1D-AD046565DC16}" srcOrd="1" destOrd="0" presId="urn:microsoft.com/office/officeart/2018/5/layout/IconLeafLabelList"/>
    <dgm:cxn modelId="{E4C1C314-20A2-3B4B-BA35-FE39610B1AE8}" type="presParOf" srcId="{D32FB1A1-E284-4EBD-BB56-EB07DD1DF3A2}" destId="{E45CEB88-9D85-479A-9C2B-BB466FD20F45}" srcOrd="2" destOrd="0" presId="urn:microsoft.com/office/officeart/2018/5/layout/IconLeafLabelList"/>
    <dgm:cxn modelId="{8AD9CA3D-8B42-6445-9589-5639A42BFDE0}" type="presParOf" srcId="{D32FB1A1-E284-4EBD-BB56-EB07DD1DF3A2}" destId="{99A3B12A-4975-488C-8230-0A1A38696355}" srcOrd="3" destOrd="0" presId="urn:microsoft.com/office/officeart/2018/5/layout/IconLeafLabelList"/>
    <dgm:cxn modelId="{B7C1F6FE-62C5-A942-87EC-2109E40D32AD}" type="presParOf" srcId="{2B4E844F-6FC2-4D2F-B28A-BBAFA7EFA1A8}" destId="{EAE684C5-18D9-420A-B584-BA9766A94FFC}" srcOrd="5" destOrd="0" presId="urn:microsoft.com/office/officeart/2018/5/layout/IconLeafLabelList"/>
    <dgm:cxn modelId="{F32085D1-D29D-434D-99C7-34EF2DF96F51}" type="presParOf" srcId="{2B4E844F-6FC2-4D2F-B28A-BBAFA7EFA1A8}" destId="{7C72C96C-79CA-4C12-8AAC-2502E1A49DA1}" srcOrd="6" destOrd="0" presId="urn:microsoft.com/office/officeart/2018/5/layout/IconLeafLabelList"/>
    <dgm:cxn modelId="{CC0E4D93-D3F5-6144-B864-EEE95D44A172}" type="presParOf" srcId="{7C72C96C-79CA-4C12-8AAC-2502E1A49DA1}" destId="{A4FCF43C-3BE5-4D05-BD6E-43B0D185620D}" srcOrd="0" destOrd="0" presId="urn:microsoft.com/office/officeart/2018/5/layout/IconLeafLabelList"/>
    <dgm:cxn modelId="{CF474137-DA9B-A44F-B674-52F566886BB6}" type="presParOf" srcId="{7C72C96C-79CA-4C12-8AAC-2502E1A49DA1}" destId="{305FECDA-394D-4058-BCF8-E2CE5C4314AC}" srcOrd="1" destOrd="0" presId="urn:microsoft.com/office/officeart/2018/5/layout/IconLeafLabelList"/>
    <dgm:cxn modelId="{14FABD46-8440-BF45-BF21-E65914AC544B}" type="presParOf" srcId="{7C72C96C-79CA-4C12-8AAC-2502E1A49DA1}" destId="{69FA7DFF-6A7B-491F-8192-ADE83E263DC3}" srcOrd="2" destOrd="0" presId="urn:microsoft.com/office/officeart/2018/5/layout/IconLeafLabelList"/>
    <dgm:cxn modelId="{0A1BAF7F-96C3-6A44-B686-E94B50F8EF73}" type="presParOf" srcId="{7C72C96C-79CA-4C12-8AAC-2502E1A49DA1}" destId="{91DEBA60-DE6E-4E7D-B2AE-AF9602BAB98B}" srcOrd="3" destOrd="0" presId="urn:microsoft.com/office/officeart/2018/5/layout/IconLeafLabelList"/>
    <dgm:cxn modelId="{631A24D0-715A-5743-ACCA-77DA54680DE9}" type="presParOf" srcId="{2B4E844F-6FC2-4D2F-B28A-BBAFA7EFA1A8}" destId="{BA900A62-E83B-48B3-9D9F-3D4FA15030D6}" srcOrd="7" destOrd="0" presId="urn:microsoft.com/office/officeart/2018/5/layout/IconLeafLabelList"/>
    <dgm:cxn modelId="{3D9B9B4C-CEEA-5D42-9AE5-4F3A000FF1B8}" type="presParOf" srcId="{2B4E844F-6FC2-4D2F-B28A-BBAFA7EFA1A8}" destId="{90576D4F-1F51-41D1-B1FA-5531A25EEED7}" srcOrd="8" destOrd="0" presId="urn:microsoft.com/office/officeart/2018/5/layout/IconLeafLabelList"/>
    <dgm:cxn modelId="{5667E37A-D7D3-B94D-935C-952086A2A0AE}" type="presParOf" srcId="{90576D4F-1F51-41D1-B1FA-5531A25EEED7}" destId="{78FD9658-BEBD-4B41-BC6D-41143AF1BEC5}" srcOrd="0" destOrd="0" presId="urn:microsoft.com/office/officeart/2018/5/layout/IconLeafLabelList"/>
    <dgm:cxn modelId="{B8488F44-BD5F-F445-843C-B7A6FC660956}" type="presParOf" srcId="{90576D4F-1F51-41D1-B1FA-5531A25EEED7}" destId="{FAB176F7-C3EC-435C-B582-820AFF70CBE8}" srcOrd="1" destOrd="0" presId="urn:microsoft.com/office/officeart/2018/5/layout/IconLeafLabelList"/>
    <dgm:cxn modelId="{138966F5-CF53-374E-BD86-4ED010F60BE3}" type="presParOf" srcId="{90576D4F-1F51-41D1-B1FA-5531A25EEED7}" destId="{4D6E5EB2-5518-4991-97BC-FE93250D3C3E}" srcOrd="2" destOrd="0" presId="urn:microsoft.com/office/officeart/2018/5/layout/IconLeafLabelList"/>
    <dgm:cxn modelId="{8046037E-3121-C84A-B0F1-72CADA378BD5}" type="presParOf" srcId="{90576D4F-1F51-41D1-B1FA-5531A25EEED7}" destId="{54CCD6B6-EF7C-4C1C-82B2-1DDD34DBABF9}" srcOrd="3" destOrd="0" presId="urn:microsoft.com/office/officeart/2018/5/layout/IconLeafLabelList"/>
    <dgm:cxn modelId="{6A9C26C0-4C87-7E46-8E79-36310A12C03D}" type="presParOf" srcId="{2B4E844F-6FC2-4D2F-B28A-BBAFA7EFA1A8}" destId="{A3C36966-C3A8-441C-8B87-72E180EF7B77}" srcOrd="9" destOrd="0" presId="urn:microsoft.com/office/officeart/2018/5/layout/IconLeafLabelList"/>
    <dgm:cxn modelId="{870F708B-1226-0A41-8BCC-F3E3379D9B4C}" type="presParOf" srcId="{2B4E844F-6FC2-4D2F-B28A-BBAFA7EFA1A8}" destId="{94C6F167-A0EE-402F-BA90-49072C00FB6B}" srcOrd="10" destOrd="0" presId="urn:microsoft.com/office/officeart/2018/5/layout/IconLeafLabelList"/>
    <dgm:cxn modelId="{E6C7817F-261E-8E4B-BECE-79357F6CB853}" type="presParOf" srcId="{94C6F167-A0EE-402F-BA90-49072C00FB6B}" destId="{8356DC9D-35CE-4FEA-BFD9-53D70ACF14F5}" srcOrd="0" destOrd="0" presId="urn:microsoft.com/office/officeart/2018/5/layout/IconLeafLabelList"/>
    <dgm:cxn modelId="{5E3098C1-2B7D-8D4B-8E2C-C97B7F9F1014}" type="presParOf" srcId="{94C6F167-A0EE-402F-BA90-49072C00FB6B}" destId="{6FB4588D-8FB1-42DD-828A-13873FD55832}" srcOrd="1" destOrd="0" presId="urn:microsoft.com/office/officeart/2018/5/layout/IconLeafLabelList"/>
    <dgm:cxn modelId="{7039C8AB-D03E-3C42-B155-0F3FA783F3A7}" type="presParOf" srcId="{94C6F167-A0EE-402F-BA90-49072C00FB6B}" destId="{D43E4F31-C42D-416D-97F9-D8339CF2971F}" srcOrd="2" destOrd="0" presId="urn:microsoft.com/office/officeart/2018/5/layout/IconLeafLabelList"/>
    <dgm:cxn modelId="{85D5EAF3-EF85-A446-BEBC-B5562E7E1D0C}" type="presParOf" srcId="{94C6F167-A0EE-402F-BA90-49072C00FB6B}" destId="{A130DD75-3282-4B98-8F62-2BF2C6F035B1}" srcOrd="3" destOrd="0" presId="urn:microsoft.com/office/officeart/2018/5/layout/IconLeafLabelList"/>
    <dgm:cxn modelId="{2507FF19-101D-BD4F-8A7C-2D1F553A0CC2}" type="presParOf" srcId="{2B4E844F-6FC2-4D2F-B28A-BBAFA7EFA1A8}" destId="{B1E24FFA-1F87-42CB-92F0-8B0564FACA5E}" srcOrd="11" destOrd="0" presId="urn:microsoft.com/office/officeart/2018/5/layout/IconLeafLabelList"/>
    <dgm:cxn modelId="{4E4AD1E0-199D-5945-8516-B095AE7B42AB}" type="presParOf" srcId="{2B4E844F-6FC2-4D2F-B28A-BBAFA7EFA1A8}" destId="{28247F94-2EC2-4A81-9C83-2355111ACE18}" srcOrd="12" destOrd="0" presId="urn:microsoft.com/office/officeart/2018/5/layout/IconLeafLabelList"/>
    <dgm:cxn modelId="{B0106577-76AA-2843-9003-D8F12FC55544}" type="presParOf" srcId="{28247F94-2EC2-4A81-9C83-2355111ACE18}" destId="{C77D25CF-EC03-499B-B7D9-8A36A6A0E014}" srcOrd="0" destOrd="0" presId="urn:microsoft.com/office/officeart/2018/5/layout/IconLeafLabelList"/>
    <dgm:cxn modelId="{C87DB501-A383-7A44-B0F6-BD31408552EC}" type="presParOf" srcId="{28247F94-2EC2-4A81-9C83-2355111ACE18}" destId="{EA64085F-6C54-4772-9793-D125C1C4B1AB}" srcOrd="1" destOrd="0" presId="urn:microsoft.com/office/officeart/2018/5/layout/IconLeafLabelList"/>
    <dgm:cxn modelId="{0C668A00-7B29-4645-BA57-3AE8EC09FD70}" type="presParOf" srcId="{28247F94-2EC2-4A81-9C83-2355111ACE18}" destId="{00366F85-9E8C-4B8C-94CD-7365DC292BAF}" srcOrd="2" destOrd="0" presId="urn:microsoft.com/office/officeart/2018/5/layout/IconLeafLabelList"/>
    <dgm:cxn modelId="{7B2CEAED-0DEE-604D-9CF8-E294E297C3EA}" type="presParOf" srcId="{28247F94-2EC2-4A81-9C83-2355111ACE18}" destId="{A95A631F-94E9-448F-A643-2C9EDF75AAB9}"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32180D-831F-4FEF-827C-7AABF5C3CBD4}" type="doc">
      <dgm:prSet loTypeId="urn:microsoft.com/office/officeart/2005/8/layout/vProcess5" loCatId="process" qsTypeId="urn:microsoft.com/office/officeart/2005/8/quickstyle/simple1#13" qsCatId="simple" csTypeId="urn:microsoft.com/office/officeart/2005/8/colors/accent1_2#2" csCatId="accent1"/>
      <dgm:spPr/>
      <dgm:t>
        <a:bodyPr/>
        <a:lstStyle/>
        <a:p>
          <a:endParaRPr lang="en-US"/>
        </a:p>
      </dgm:t>
    </dgm:pt>
    <dgm:pt modelId="{1EC16223-B4B7-4B3B-BE89-FA3ABE3B52B4}">
      <dgm:prSet/>
      <dgm:spPr/>
      <dgm:t>
        <a:bodyPr/>
        <a:lstStyle/>
        <a:p>
          <a:r>
            <a:rPr lang="en-US"/>
            <a:t>EMR: Sends out HL7 order with accession number</a:t>
          </a:r>
        </a:p>
      </dgm:t>
    </dgm:pt>
    <dgm:pt modelId="{D24FAB4D-46D5-41EF-852C-0152357AEB06}" type="parTrans" cxnId="{5FA9AD79-FFBB-46E4-A85E-91C1669D8B27}">
      <dgm:prSet/>
      <dgm:spPr/>
      <dgm:t>
        <a:bodyPr/>
        <a:lstStyle/>
        <a:p>
          <a:endParaRPr lang="en-US"/>
        </a:p>
      </dgm:t>
    </dgm:pt>
    <dgm:pt modelId="{CE502DC4-0E13-4343-8044-F63B22230603}" type="sibTrans" cxnId="{5FA9AD79-FFBB-46E4-A85E-91C1669D8B27}">
      <dgm:prSet/>
      <dgm:spPr/>
      <dgm:t>
        <a:bodyPr/>
        <a:lstStyle/>
        <a:p>
          <a:endParaRPr lang="en-US"/>
        </a:p>
      </dgm:t>
    </dgm:pt>
    <dgm:pt modelId="{CDAB6CCD-24B5-4A4F-993D-8708BF7458AC}">
      <dgm:prSet/>
      <dgm:spPr/>
      <dgm:t>
        <a:bodyPr/>
        <a:lstStyle/>
        <a:p>
          <a:r>
            <a:rPr lang="en-US"/>
            <a:t>Goes to QPATH – qpath then sends out worklist</a:t>
          </a:r>
        </a:p>
      </dgm:t>
    </dgm:pt>
    <dgm:pt modelId="{20EE43E1-15AA-464D-9E3E-7E25623CF2C1}" type="parTrans" cxnId="{BC907161-3F51-497E-84E2-C4B530716A9D}">
      <dgm:prSet/>
      <dgm:spPr/>
      <dgm:t>
        <a:bodyPr/>
        <a:lstStyle/>
        <a:p>
          <a:endParaRPr lang="en-US"/>
        </a:p>
      </dgm:t>
    </dgm:pt>
    <dgm:pt modelId="{23C156BC-0E3D-4422-ACE5-549546BB0243}" type="sibTrans" cxnId="{BC907161-3F51-497E-84E2-C4B530716A9D}">
      <dgm:prSet/>
      <dgm:spPr/>
      <dgm:t>
        <a:bodyPr/>
        <a:lstStyle/>
        <a:p>
          <a:endParaRPr lang="en-US"/>
        </a:p>
      </dgm:t>
    </dgm:pt>
    <dgm:pt modelId="{D16BD956-6D21-4C7A-8B44-7FC3FACDD5BE}">
      <dgm:prSet/>
      <dgm:spPr/>
      <dgm:t>
        <a:bodyPr/>
        <a:lstStyle/>
        <a:p>
          <a:r>
            <a:rPr lang="en-US"/>
            <a:t>Machine pulls the specific DMWL (dicom modality worklist)  (some places use ADT feed)</a:t>
          </a:r>
        </a:p>
      </dgm:t>
    </dgm:pt>
    <dgm:pt modelId="{3E99DACE-CD8A-4A71-9B0B-D841219B3ADA}" type="parTrans" cxnId="{E0D8DD54-96FF-4EAC-BA0C-FA5C62BA733F}">
      <dgm:prSet/>
      <dgm:spPr/>
      <dgm:t>
        <a:bodyPr/>
        <a:lstStyle/>
        <a:p>
          <a:endParaRPr lang="en-US"/>
        </a:p>
      </dgm:t>
    </dgm:pt>
    <dgm:pt modelId="{2AFA7C60-B578-4AF2-BD0C-CAF350A68561}" type="sibTrans" cxnId="{E0D8DD54-96FF-4EAC-BA0C-FA5C62BA733F}">
      <dgm:prSet/>
      <dgm:spPr/>
      <dgm:t>
        <a:bodyPr/>
        <a:lstStyle/>
        <a:p>
          <a:endParaRPr lang="en-US"/>
        </a:p>
      </dgm:t>
    </dgm:pt>
    <dgm:pt modelId="{92E7DE00-B63D-47CD-8CE5-390D4E039833}">
      <dgm:prSet/>
      <dgm:spPr/>
      <dgm:t>
        <a:bodyPr/>
        <a:lstStyle/>
        <a:p>
          <a:r>
            <a:rPr lang="en-US"/>
            <a:t>Operator completes exam, DICOM image sent to PACS server for storage, HL7 tags sent back to EMR </a:t>
          </a:r>
        </a:p>
      </dgm:t>
    </dgm:pt>
    <dgm:pt modelId="{DCD3E643-2DF9-4D10-8B07-DBCDA72D377C}" type="parTrans" cxnId="{369B71AF-104F-40AC-AB7B-8D4F1F925DBD}">
      <dgm:prSet/>
      <dgm:spPr/>
      <dgm:t>
        <a:bodyPr/>
        <a:lstStyle/>
        <a:p>
          <a:endParaRPr lang="en-US"/>
        </a:p>
      </dgm:t>
    </dgm:pt>
    <dgm:pt modelId="{D9198064-42E2-4611-971E-1126B5858F06}" type="sibTrans" cxnId="{369B71AF-104F-40AC-AB7B-8D4F1F925DBD}">
      <dgm:prSet/>
      <dgm:spPr/>
      <dgm:t>
        <a:bodyPr/>
        <a:lstStyle/>
        <a:p>
          <a:endParaRPr lang="en-US"/>
        </a:p>
      </dgm:t>
    </dgm:pt>
    <dgm:pt modelId="{91046A09-A15A-A641-A5E3-0938900DCA5A}" type="pres">
      <dgm:prSet presAssocID="{5F32180D-831F-4FEF-827C-7AABF5C3CBD4}" presName="outerComposite" presStyleCnt="0">
        <dgm:presLayoutVars>
          <dgm:chMax val="5"/>
          <dgm:dir/>
          <dgm:resizeHandles val="exact"/>
        </dgm:presLayoutVars>
      </dgm:prSet>
      <dgm:spPr/>
    </dgm:pt>
    <dgm:pt modelId="{8B2E0420-4FD2-5243-BEDD-9AC402D7E0C5}" type="pres">
      <dgm:prSet presAssocID="{5F32180D-831F-4FEF-827C-7AABF5C3CBD4}" presName="dummyMaxCanvas" presStyleCnt="0">
        <dgm:presLayoutVars/>
      </dgm:prSet>
      <dgm:spPr/>
    </dgm:pt>
    <dgm:pt modelId="{53E15F86-D553-D644-B5B5-3B29A1A20478}" type="pres">
      <dgm:prSet presAssocID="{5F32180D-831F-4FEF-827C-7AABF5C3CBD4}" presName="FourNodes_1" presStyleLbl="node1" presStyleIdx="0" presStyleCnt="4">
        <dgm:presLayoutVars>
          <dgm:bulletEnabled val="1"/>
        </dgm:presLayoutVars>
      </dgm:prSet>
      <dgm:spPr/>
    </dgm:pt>
    <dgm:pt modelId="{DF74795A-2200-4149-8F3F-D2358063F612}" type="pres">
      <dgm:prSet presAssocID="{5F32180D-831F-4FEF-827C-7AABF5C3CBD4}" presName="FourNodes_2" presStyleLbl="node1" presStyleIdx="1" presStyleCnt="4">
        <dgm:presLayoutVars>
          <dgm:bulletEnabled val="1"/>
        </dgm:presLayoutVars>
      </dgm:prSet>
      <dgm:spPr/>
    </dgm:pt>
    <dgm:pt modelId="{3140590C-F2D1-2542-B595-CB2649BD8CA8}" type="pres">
      <dgm:prSet presAssocID="{5F32180D-831F-4FEF-827C-7AABF5C3CBD4}" presName="FourNodes_3" presStyleLbl="node1" presStyleIdx="2" presStyleCnt="4">
        <dgm:presLayoutVars>
          <dgm:bulletEnabled val="1"/>
        </dgm:presLayoutVars>
      </dgm:prSet>
      <dgm:spPr/>
    </dgm:pt>
    <dgm:pt modelId="{8DAACE96-C4BA-2744-9E09-A3EC21F9064F}" type="pres">
      <dgm:prSet presAssocID="{5F32180D-831F-4FEF-827C-7AABF5C3CBD4}" presName="FourNodes_4" presStyleLbl="node1" presStyleIdx="3" presStyleCnt="4">
        <dgm:presLayoutVars>
          <dgm:bulletEnabled val="1"/>
        </dgm:presLayoutVars>
      </dgm:prSet>
      <dgm:spPr/>
    </dgm:pt>
    <dgm:pt modelId="{FCEA996A-3D53-E547-A703-149AF0EFD0BF}" type="pres">
      <dgm:prSet presAssocID="{5F32180D-831F-4FEF-827C-7AABF5C3CBD4}" presName="FourConn_1-2" presStyleLbl="fgAccFollowNode1" presStyleIdx="0" presStyleCnt="3">
        <dgm:presLayoutVars>
          <dgm:bulletEnabled val="1"/>
        </dgm:presLayoutVars>
      </dgm:prSet>
      <dgm:spPr/>
    </dgm:pt>
    <dgm:pt modelId="{F7FC53EF-6843-064D-A4E1-F143CB504555}" type="pres">
      <dgm:prSet presAssocID="{5F32180D-831F-4FEF-827C-7AABF5C3CBD4}" presName="FourConn_2-3" presStyleLbl="fgAccFollowNode1" presStyleIdx="1" presStyleCnt="3">
        <dgm:presLayoutVars>
          <dgm:bulletEnabled val="1"/>
        </dgm:presLayoutVars>
      </dgm:prSet>
      <dgm:spPr/>
    </dgm:pt>
    <dgm:pt modelId="{487AB359-C64A-A144-BFD9-A149F0F7857D}" type="pres">
      <dgm:prSet presAssocID="{5F32180D-831F-4FEF-827C-7AABF5C3CBD4}" presName="FourConn_3-4" presStyleLbl="fgAccFollowNode1" presStyleIdx="2" presStyleCnt="3">
        <dgm:presLayoutVars>
          <dgm:bulletEnabled val="1"/>
        </dgm:presLayoutVars>
      </dgm:prSet>
      <dgm:spPr/>
    </dgm:pt>
    <dgm:pt modelId="{C27EC046-0210-5B4D-9C44-169715EC258D}" type="pres">
      <dgm:prSet presAssocID="{5F32180D-831F-4FEF-827C-7AABF5C3CBD4}" presName="FourNodes_1_text" presStyleLbl="node1" presStyleIdx="3" presStyleCnt="4">
        <dgm:presLayoutVars>
          <dgm:bulletEnabled val="1"/>
        </dgm:presLayoutVars>
      </dgm:prSet>
      <dgm:spPr/>
    </dgm:pt>
    <dgm:pt modelId="{350BC16D-4731-B149-A7EA-02110C291006}" type="pres">
      <dgm:prSet presAssocID="{5F32180D-831F-4FEF-827C-7AABF5C3CBD4}" presName="FourNodes_2_text" presStyleLbl="node1" presStyleIdx="3" presStyleCnt="4">
        <dgm:presLayoutVars>
          <dgm:bulletEnabled val="1"/>
        </dgm:presLayoutVars>
      </dgm:prSet>
      <dgm:spPr/>
    </dgm:pt>
    <dgm:pt modelId="{194A8C6F-2699-0F4B-A9B7-F20C695287CF}" type="pres">
      <dgm:prSet presAssocID="{5F32180D-831F-4FEF-827C-7AABF5C3CBD4}" presName="FourNodes_3_text" presStyleLbl="node1" presStyleIdx="3" presStyleCnt="4">
        <dgm:presLayoutVars>
          <dgm:bulletEnabled val="1"/>
        </dgm:presLayoutVars>
      </dgm:prSet>
      <dgm:spPr/>
    </dgm:pt>
    <dgm:pt modelId="{FC60C84E-B7AE-6848-9383-E5DFE2EFFC63}" type="pres">
      <dgm:prSet presAssocID="{5F32180D-831F-4FEF-827C-7AABF5C3CBD4}" presName="FourNodes_4_text" presStyleLbl="node1" presStyleIdx="3" presStyleCnt="4">
        <dgm:presLayoutVars>
          <dgm:bulletEnabled val="1"/>
        </dgm:presLayoutVars>
      </dgm:prSet>
      <dgm:spPr/>
    </dgm:pt>
  </dgm:ptLst>
  <dgm:cxnLst>
    <dgm:cxn modelId="{4FDE3F00-5F7F-0242-90A7-CAB3E83909A4}" type="presOf" srcId="{CE502DC4-0E13-4343-8044-F63B22230603}" destId="{FCEA996A-3D53-E547-A703-149AF0EFD0BF}" srcOrd="0" destOrd="0" presId="urn:microsoft.com/office/officeart/2005/8/layout/vProcess5"/>
    <dgm:cxn modelId="{48620407-4E1B-B548-B21D-3A7F66BED18C}" type="presOf" srcId="{23C156BC-0E3D-4422-ACE5-549546BB0243}" destId="{F7FC53EF-6843-064D-A4E1-F143CB504555}" srcOrd="0" destOrd="0" presId="urn:microsoft.com/office/officeart/2005/8/layout/vProcess5"/>
    <dgm:cxn modelId="{D346FA07-F68E-824C-9469-B01DCF0F34E2}" type="presOf" srcId="{5F32180D-831F-4FEF-827C-7AABF5C3CBD4}" destId="{91046A09-A15A-A641-A5E3-0938900DCA5A}" srcOrd="0" destOrd="0" presId="urn:microsoft.com/office/officeart/2005/8/layout/vProcess5"/>
    <dgm:cxn modelId="{A436BE3F-078F-0B4C-ADDF-A672A8768631}" type="presOf" srcId="{1EC16223-B4B7-4B3B-BE89-FA3ABE3B52B4}" destId="{53E15F86-D553-D644-B5B5-3B29A1A20478}" srcOrd="0" destOrd="0" presId="urn:microsoft.com/office/officeart/2005/8/layout/vProcess5"/>
    <dgm:cxn modelId="{66350447-A95D-1940-8404-B532FA4C1422}" type="presOf" srcId="{92E7DE00-B63D-47CD-8CE5-390D4E039833}" destId="{FC60C84E-B7AE-6848-9383-E5DFE2EFFC63}" srcOrd="1" destOrd="0" presId="urn:microsoft.com/office/officeart/2005/8/layout/vProcess5"/>
    <dgm:cxn modelId="{E0D8DD54-96FF-4EAC-BA0C-FA5C62BA733F}" srcId="{5F32180D-831F-4FEF-827C-7AABF5C3CBD4}" destId="{D16BD956-6D21-4C7A-8B44-7FC3FACDD5BE}" srcOrd="2" destOrd="0" parTransId="{3E99DACE-CD8A-4A71-9B0B-D841219B3ADA}" sibTransId="{2AFA7C60-B578-4AF2-BD0C-CAF350A68561}"/>
    <dgm:cxn modelId="{BC907161-3F51-497E-84E2-C4B530716A9D}" srcId="{5F32180D-831F-4FEF-827C-7AABF5C3CBD4}" destId="{CDAB6CCD-24B5-4A4F-993D-8708BF7458AC}" srcOrd="1" destOrd="0" parTransId="{20EE43E1-15AA-464D-9E3E-7E25623CF2C1}" sibTransId="{23C156BC-0E3D-4422-ACE5-549546BB0243}"/>
    <dgm:cxn modelId="{5FA9AD79-FFBB-46E4-A85E-91C1669D8B27}" srcId="{5F32180D-831F-4FEF-827C-7AABF5C3CBD4}" destId="{1EC16223-B4B7-4B3B-BE89-FA3ABE3B52B4}" srcOrd="0" destOrd="0" parTransId="{D24FAB4D-46D5-41EF-852C-0152357AEB06}" sibTransId="{CE502DC4-0E13-4343-8044-F63B22230603}"/>
    <dgm:cxn modelId="{B7B8ACAE-289B-8B4D-A121-CD89B3238CDA}" type="presOf" srcId="{CDAB6CCD-24B5-4A4F-993D-8708BF7458AC}" destId="{DF74795A-2200-4149-8F3F-D2358063F612}" srcOrd="0" destOrd="0" presId="urn:microsoft.com/office/officeart/2005/8/layout/vProcess5"/>
    <dgm:cxn modelId="{369B71AF-104F-40AC-AB7B-8D4F1F925DBD}" srcId="{5F32180D-831F-4FEF-827C-7AABF5C3CBD4}" destId="{92E7DE00-B63D-47CD-8CE5-390D4E039833}" srcOrd="3" destOrd="0" parTransId="{DCD3E643-2DF9-4D10-8B07-DBCDA72D377C}" sibTransId="{D9198064-42E2-4611-971E-1126B5858F06}"/>
    <dgm:cxn modelId="{116D5BC7-7C8D-B34F-B017-9EA6939C621E}" type="presOf" srcId="{D16BD956-6D21-4C7A-8B44-7FC3FACDD5BE}" destId="{194A8C6F-2699-0F4B-A9B7-F20C695287CF}" srcOrd="1" destOrd="0" presId="urn:microsoft.com/office/officeart/2005/8/layout/vProcess5"/>
    <dgm:cxn modelId="{D97A1BCA-179A-7D4B-9272-B992D565D8F5}" type="presOf" srcId="{1EC16223-B4B7-4B3B-BE89-FA3ABE3B52B4}" destId="{C27EC046-0210-5B4D-9C44-169715EC258D}" srcOrd="1" destOrd="0" presId="urn:microsoft.com/office/officeart/2005/8/layout/vProcess5"/>
    <dgm:cxn modelId="{8EE936CE-6BC2-9E44-AE40-69285B556F90}" type="presOf" srcId="{CDAB6CCD-24B5-4A4F-993D-8708BF7458AC}" destId="{350BC16D-4731-B149-A7EA-02110C291006}" srcOrd="1" destOrd="0" presId="urn:microsoft.com/office/officeart/2005/8/layout/vProcess5"/>
    <dgm:cxn modelId="{96B162CE-801B-5747-BE91-74D140029135}" type="presOf" srcId="{D16BD956-6D21-4C7A-8B44-7FC3FACDD5BE}" destId="{3140590C-F2D1-2542-B595-CB2649BD8CA8}" srcOrd="0" destOrd="0" presId="urn:microsoft.com/office/officeart/2005/8/layout/vProcess5"/>
    <dgm:cxn modelId="{F76DA8D2-C9B2-D149-A681-1AE52FE8036B}" type="presOf" srcId="{2AFA7C60-B578-4AF2-BD0C-CAF350A68561}" destId="{487AB359-C64A-A144-BFD9-A149F0F7857D}" srcOrd="0" destOrd="0" presId="urn:microsoft.com/office/officeart/2005/8/layout/vProcess5"/>
    <dgm:cxn modelId="{9FBA00DA-38B2-234C-8204-D72573B065F6}" type="presOf" srcId="{92E7DE00-B63D-47CD-8CE5-390D4E039833}" destId="{8DAACE96-C4BA-2744-9E09-A3EC21F9064F}" srcOrd="0" destOrd="0" presId="urn:microsoft.com/office/officeart/2005/8/layout/vProcess5"/>
    <dgm:cxn modelId="{D1294693-EAF2-4846-BDEE-640CF7ACFA0D}" type="presParOf" srcId="{91046A09-A15A-A641-A5E3-0938900DCA5A}" destId="{8B2E0420-4FD2-5243-BEDD-9AC402D7E0C5}" srcOrd="0" destOrd="0" presId="urn:microsoft.com/office/officeart/2005/8/layout/vProcess5"/>
    <dgm:cxn modelId="{8C37F094-964E-8E4E-BBEA-4CC422590E44}" type="presParOf" srcId="{91046A09-A15A-A641-A5E3-0938900DCA5A}" destId="{53E15F86-D553-D644-B5B5-3B29A1A20478}" srcOrd="1" destOrd="0" presId="urn:microsoft.com/office/officeart/2005/8/layout/vProcess5"/>
    <dgm:cxn modelId="{FDA620BB-8829-5448-AC54-E07CC66FC9F1}" type="presParOf" srcId="{91046A09-A15A-A641-A5E3-0938900DCA5A}" destId="{DF74795A-2200-4149-8F3F-D2358063F612}" srcOrd="2" destOrd="0" presId="urn:microsoft.com/office/officeart/2005/8/layout/vProcess5"/>
    <dgm:cxn modelId="{804DA79C-A90D-A64C-BD1B-82F4AEC3BAB9}" type="presParOf" srcId="{91046A09-A15A-A641-A5E3-0938900DCA5A}" destId="{3140590C-F2D1-2542-B595-CB2649BD8CA8}" srcOrd="3" destOrd="0" presId="urn:microsoft.com/office/officeart/2005/8/layout/vProcess5"/>
    <dgm:cxn modelId="{0A1FA0DB-F372-B642-8305-71533CA18A96}" type="presParOf" srcId="{91046A09-A15A-A641-A5E3-0938900DCA5A}" destId="{8DAACE96-C4BA-2744-9E09-A3EC21F9064F}" srcOrd="4" destOrd="0" presId="urn:microsoft.com/office/officeart/2005/8/layout/vProcess5"/>
    <dgm:cxn modelId="{0E5E482C-75D2-DE46-9B61-D63E789324F8}" type="presParOf" srcId="{91046A09-A15A-A641-A5E3-0938900DCA5A}" destId="{FCEA996A-3D53-E547-A703-149AF0EFD0BF}" srcOrd="5" destOrd="0" presId="urn:microsoft.com/office/officeart/2005/8/layout/vProcess5"/>
    <dgm:cxn modelId="{969F11FA-A356-DF4A-BECB-1BEF52AD7FB4}" type="presParOf" srcId="{91046A09-A15A-A641-A5E3-0938900DCA5A}" destId="{F7FC53EF-6843-064D-A4E1-F143CB504555}" srcOrd="6" destOrd="0" presId="urn:microsoft.com/office/officeart/2005/8/layout/vProcess5"/>
    <dgm:cxn modelId="{58521BC0-C8F3-524E-A83F-9A4C27CCFA70}" type="presParOf" srcId="{91046A09-A15A-A641-A5E3-0938900DCA5A}" destId="{487AB359-C64A-A144-BFD9-A149F0F7857D}" srcOrd="7" destOrd="0" presId="urn:microsoft.com/office/officeart/2005/8/layout/vProcess5"/>
    <dgm:cxn modelId="{72A88636-0744-8A47-ACC1-54E406EC9726}" type="presParOf" srcId="{91046A09-A15A-A641-A5E3-0938900DCA5A}" destId="{C27EC046-0210-5B4D-9C44-169715EC258D}" srcOrd="8" destOrd="0" presId="urn:microsoft.com/office/officeart/2005/8/layout/vProcess5"/>
    <dgm:cxn modelId="{4EBCFC58-1A66-6A4B-8DB7-CA3FE5C8121B}" type="presParOf" srcId="{91046A09-A15A-A641-A5E3-0938900DCA5A}" destId="{350BC16D-4731-B149-A7EA-02110C291006}" srcOrd="9" destOrd="0" presId="urn:microsoft.com/office/officeart/2005/8/layout/vProcess5"/>
    <dgm:cxn modelId="{567606A3-5DE8-E14C-B15B-FD9B98420DE4}" type="presParOf" srcId="{91046A09-A15A-A641-A5E3-0938900DCA5A}" destId="{194A8C6F-2699-0F4B-A9B7-F20C695287CF}" srcOrd="10" destOrd="0" presId="urn:microsoft.com/office/officeart/2005/8/layout/vProcess5"/>
    <dgm:cxn modelId="{03916A76-8430-7B49-933F-82DB80C382E4}" type="presParOf" srcId="{91046A09-A15A-A641-A5E3-0938900DCA5A}" destId="{FC60C84E-B7AE-6848-9383-E5DFE2EFFC63}"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FAFEF9-2E94-46CB-B986-C41615CDBE4A}" type="doc">
      <dgm:prSet loTypeId="urn:microsoft.com/office/officeart/2018/2/layout/IconVerticalSolidList" loCatId="icon" qsTypeId="urn:microsoft.com/office/officeart/2005/8/quickstyle/simple1#14" qsCatId="simple" csTypeId="urn:microsoft.com/office/officeart/2018/5/colors/Iconchunking_neutralbg_colorful1" csCatId="colorful" phldr="1"/>
      <dgm:spPr/>
      <dgm:t>
        <a:bodyPr/>
        <a:lstStyle/>
        <a:p>
          <a:endParaRPr lang="en-US"/>
        </a:p>
      </dgm:t>
    </dgm:pt>
    <dgm:pt modelId="{26D0E19A-3ADC-4D86-A4CE-9C4C460182C5}">
      <dgm:prSet/>
      <dgm:spPr/>
      <dgm:t>
        <a:bodyPr/>
        <a:lstStyle/>
        <a:p>
          <a:r>
            <a:rPr lang="en-US"/>
            <a:t>Easy to use workflow</a:t>
          </a:r>
        </a:p>
      </dgm:t>
    </dgm:pt>
    <dgm:pt modelId="{5C112A87-1A4A-43E2-BDDD-24A36C20888E}" type="parTrans" cxnId="{8971CCD8-E799-4397-B2E3-74CA48B156CF}">
      <dgm:prSet/>
      <dgm:spPr/>
      <dgm:t>
        <a:bodyPr/>
        <a:lstStyle/>
        <a:p>
          <a:endParaRPr lang="en-US"/>
        </a:p>
      </dgm:t>
    </dgm:pt>
    <dgm:pt modelId="{4DAEB7E0-814D-4F3B-BEEB-37F12A663AD1}" type="sibTrans" cxnId="{8971CCD8-E799-4397-B2E3-74CA48B156CF}">
      <dgm:prSet/>
      <dgm:spPr/>
      <dgm:t>
        <a:bodyPr/>
        <a:lstStyle/>
        <a:p>
          <a:endParaRPr lang="en-US"/>
        </a:p>
      </dgm:t>
    </dgm:pt>
    <dgm:pt modelId="{1F85BFC3-2ADC-4BB9-9C52-BDD8877FF93A}">
      <dgm:prSet/>
      <dgm:spPr/>
      <dgm:t>
        <a:bodyPr/>
        <a:lstStyle/>
        <a:p>
          <a:r>
            <a:rPr lang="en-US"/>
            <a:t>Seamless integration</a:t>
          </a:r>
        </a:p>
      </dgm:t>
    </dgm:pt>
    <dgm:pt modelId="{F1C81891-7D23-42A8-B008-63A9BBA45FA8}" type="parTrans" cxnId="{65C78650-B787-4806-8480-A1BEC6603BBA}">
      <dgm:prSet/>
      <dgm:spPr/>
      <dgm:t>
        <a:bodyPr/>
        <a:lstStyle/>
        <a:p>
          <a:endParaRPr lang="en-US"/>
        </a:p>
      </dgm:t>
    </dgm:pt>
    <dgm:pt modelId="{A319AB62-D042-4DA3-A0D7-FE11C192926C}" type="sibTrans" cxnId="{65C78650-B787-4806-8480-A1BEC6603BBA}">
      <dgm:prSet/>
      <dgm:spPr/>
      <dgm:t>
        <a:bodyPr/>
        <a:lstStyle/>
        <a:p>
          <a:endParaRPr lang="en-US"/>
        </a:p>
      </dgm:t>
    </dgm:pt>
    <dgm:pt modelId="{C054A04A-FFEA-4A25-9AD6-47BCF4A4A743}">
      <dgm:prSet/>
      <dgm:spPr/>
      <dgm:t>
        <a:bodyPr/>
        <a:lstStyle/>
        <a:p>
          <a:r>
            <a:rPr lang="en-US"/>
            <a:t>Easy access to support for when things go wrong</a:t>
          </a:r>
        </a:p>
      </dgm:t>
    </dgm:pt>
    <dgm:pt modelId="{DD38CD75-60C2-4E31-8E06-143092D60D75}" type="parTrans" cxnId="{90B79ECF-E824-4277-B34D-F827E89822F9}">
      <dgm:prSet/>
      <dgm:spPr/>
      <dgm:t>
        <a:bodyPr/>
        <a:lstStyle/>
        <a:p>
          <a:endParaRPr lang="en-US"/>
        </a:p>
      </dgm:t>
    </dgm:pt>
    <dgm:pt modelId="{80F874DD-6763-4475-BD90-B9DA456CEAB9}" type="sibTrans" cxnId="{90B79ECF-E824-4277-B34D-F827E89822F9}">
      <dgm:prSet/>
      <dgm:spPr/>
      <dgm:t>
        <a:bodyPr/>
        <a:lstStyle/>
        <a:p>
          <a:endParaRPr lang="en-US"/>
        </a:p>
      </dgm:t>
    </dgm:pt>
    <dgm:pt modelId="{7D1229C3-F92B-4D4D-8D27-3C37C335904B}">
      <dgm:prSet/>
      <dgm:spPr/>
      <dgm:t>
        <a:bodyPr/>
        <a:lstStyle/>
        <a:p>
          <a:r>
            <a:rPr lang="en-US"/>
            <a:t>Education on the importance of the need for documenting and storing images!! </a:t>
          </a:r>
        </a:p>
      </dgm:t>
    </dgm:pt>
    <dgm:pt modelId="{522948B4-2F38-40FA-BEBF-BE5B18C0F903}" type="parTrans" cxnId="{44E73032-D9A0-41B7-900A-F89902AADE49}">
      <dgm:prSet/>
      <dgm:spPr/>
      <dgm:t>
        <a:bodyPr/>
        <a:lstStyle/>
        <a:p>
          <a:endParaRPr lang="en-US"/>
        </a:p>
      </dgm:t>
    </dgm:pt>
    <dgm:pt modelId="{E849ED34-5683-4113-855C-12BAE8625E14}" type="sibTrans" cxnId="{44E73032-D9A0-41B7-900A-F89902AADE49}">
      <dgm:prSet/>
      <dgm:spPr/>
      <dgm:t>
        <a:bodyPr/>
        <a:lstStyle/>
        <a:p>
          <a:endParaRPr lang="en-US"/>
        </a:p>
      </dgm:t>
    </dgm:pt>
    <dgm:pt modelId="{2536CF83-A5A9-4037-A076-4210FEA377CB}" type="pres">
      <dgm:prSet presAssocID="{97FAFEF9-2E94-46CB-B986-C41615CDBE4A}" presName="root" presStyleCnt="0">
        <dgm:presLayoutVars>
          <dgm:dir/>
          <dgm:resizeHandles val="exact"/>
        </dgm:presLayoutVars>
      </dgm:prSet>
      <dgm:spPr/>
    </dgm:pt>
    <dgm:pt modelId="{66A7EE81-C6B6-4FED-9930-C1C0597B8389}" type="pres">
      <dgm:prSet presAssocID="{26D0E19A-3ADC-4D86-A4CE-9C4C460182C5}" presName="compNode" presStyleCnt="0"/>
      <dgm:spPr/>
    </dgm:pt>
    <dgm:pt modelId="{E2EECE94-7824-4CC3-93B5-D41A0E3DBEF8}" type="pres">
      <dgm:prSet presAssocID="{26D0E19A-3ADC-4D86-A4CE-9C4C460182C5}" presName="bgRect" presStyleLbl="bgShp" presStyleIdx="0" presStyleCnt="4"/>
      <dgm:spPr/>
    </dgm:pt>
    <dgm:pt modelId="{95C90CEC-DF35-4BA5-A7DD-D60581283DFC}" type="pres">
      <dgm:prSet presAssocID="{26D0E19A-3ADC-4D86-A4CE-9C4C460182C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mart Phone"/>
        </a:ext>
      </dgm:extLst>
    </dgm:pt>
    <dgm:pt modelId="{6D07756A-1EA4-4CAF-9886-C047EC45A903}" type="pres">
      <dgm:prSet presAssocID="{26D0E19A-3ADC-4D86-A4CE-9C4C460182C5}" presName="spaceRect" presStyleCnt="0"/>
      <dgm:spPr/>
    </dgm:pt>
    <dgm:pt modelId="{9AF156B8-6271-46D6-97B5-5011057B54F4}" type="pres">
      <dgm:prSet presAssocID="{26D0E19A-3ADC-4D86-A4CE-9C4C460182C5}" presName="parTx" presStyleLbl="revTx" presStyleIdx="0" presStyleCnt="4">
        <dgm:presLayoutVars>
          <dgm:chMax val="0"/>
          <dgm:chPref val="0"/>
        </dgm:presLayoutVars>
      </dgm:prSet>
      <dgm:spPr/>
    </dgm:pt>
    <dgm:pt modelId="{4E9E888A-D11D-401D-BC1B-12DA4E1E4E7F}" type="pres">
      <dgm:prSet presAssocID="{4DAEB7E0-814D-4F3B-BEEB-37F12A663AD1}" presName="sibTrans" presStyleCnt="0"/>
      <dgm:spPr/>
    </dgm:pt>
    <dgm:pt modelId="{32AF7C77-3DC3-474D-ACED-8A99A03B3863}" type="pres">
      <dgm:prSet presAssocID="{1F85BFC3-2ADC-4BB9-9C52-BDD8877FF93A}" presName="compNode" presStyleCnt="0"/>
      <dgm:spPr/>
    </dgm:pt>
    <dgm:pt modelId="{EFEAD4A5-EF8B-44BD-86A3-089ED0282272}" type="pres">
      <dgm:prSet presAssocID="{1F85BFC3-2ADC-4BB9-9C52-BDD8877FF93A}" presName="bgRect" presStyleLbl="bgShp" presStyleIdx="1" presStyleCnt="4"/>
      <dgm:spPr/>
    </dgm:pt>
    <dgm:pt modelId="{4BC5C5CC-3D30-43A2-B3FE-AE2C3B564F04}" type="pres">
      <dgm:prSet presAssocID="{1F85BFC3-2ADC-4BB9-9C52-BDD8877FF93A}"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twork"/>
        </a:ext>
      </dgm:extLst>
    </dgm:pt>
    <dgm:pt modelId="{852B3CF1-1645-40CA-A297-42A022743048}" type="pres">
      <dgm:prSet presAssocID="{1F85BFC3-2ADC-4BB9-9C52-BDD8877FF93A}" presName="spaceRect" presStyleCnt="0"/>
      <dgm:spPr/>
    </dgm:pt>
    <dgm:pt modelId="{447FC114-FDAD-45F6-95CF-6FFD8A67133B}" type="pres">
      <dgm:prSet presAssocID="{1F85BFC3-2ADC-4BB9-9C52-BDD8877FF93A}" presName="parTx" presStyleLbl="revTx" presStyleIdx="1" presStyleCnt="4">
        <dgm:presLayoutVars>
          <dgm:chMax val="0"/>
          <dgm:chPref val="0"/>
        </dgm:presLayoutVars>
      </dgm:prSet>
      <dgm:spPr/>
    </dgm:pt>
    <dgm:pt modelId="{E479791B-80B6-402F-92E7-94ED3391755E}" type="pres">
      <dgm:prSet presAssocID="{A319AB62-D042-4DA3-A0D7-FE11C192926C}" presName="sibTrans" presStyleCnt="0"/>
      <dgm:spPr/>
    </dgm:pt>
    <dgm:pt modelId="{4C5BAE05-8675-4AE8-9E70-8A461225E9A8}" type="pres">
      <dgm:prSet presAssocID="{C054A04A-FFEA-4A25-9AD6-47BCF4A4A743}" presName="compNode" presStyleCnt="0"/>
      <dgm:spPr/>
    </dgm:pt>
    <dgm:pt modelId="{B1184AEB-5CBE-48DE-B662-C4B0EB7C3397}" type="pres">
      <dgm:prSet presAssocID="{C054A04A-FFEA-4A25-9AD6-47BCF4A4A743}" presName="bgRect" presStyleLbl="bgShp" presStyleIdx="2" presStyleCnt="4"/>
      <dgm:spPr/>
    </dgm:pt>
    <dgm:pt modelId="{E25F9036-B30F-415F-930C-9612C8D3C988}" type="pres">
      <dgm:prSet presAssocID="{C054A04A-FFEA-4A25-9AD6-47BCF4A4A743}"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se"/>
        </a:ext>
      </dgm:extLst>
    </dgm:pt>
    <dgm:pt modelId="{2E5AA99A-E2E1-45F5-BB9F-CAEA13174666}" type="pres">
      <dgm:prSet presAssocID="{C054A04A-FFEA-4A25-9AD6-47BCF4A4A743}" presName="spaceRect" presStyleCnt="0"/>
      <dgm:spPr/>
    </dgm:pt>
    <dgm:pt modelId="{24982107-A87C-4B10-BC70-10EE6B9CADBB}" type="pres">
      <dgm:prSet presAssocID="{C054A04A-FFEA-4A25-9AD6-47BCF4A4A743}" presName="parTx" presStyleLbl="revTx" presStyleIdx="2" presStyleCnt="4">
        <dgm:presLayoutVars>
          <dgm:chMax val="0"/>
          <dgm:chPref val="0"/>
        </dgm:presLayoutVars>
      </dgm:prSet>
      <dgm:spPr/>
    </dgm:pt>
    <dgm:pt modelId="{15394BCC-191C-4D33-A750-35EB3BC1CB45}" type="pres">
      <dgm:prSet presAssocID="{80F874DD-6763-4475-BD90-B9DA456CEAB9}" presName="sibTrans" presStyleCnt="0"/>
      <dgm:spPr/>
    </dgm:pt>
    <dgm:pt modelId="{C38EBF48-5EAB-447C-87B2-FDEF8DCD8725}" type="pres">
      <dgm:prSet presAssocID="{7D1229C3-F92B-4D4D-8D27-3C37C335904B}" presName="compNode" presStyleCnt="0"/>
      <dgm:spPr/>
    </dgm:pt>
    <dgm:pt modelId="{6245B9C1-A7E0-4A61-B46B-F76BBF5CB226}" type="pres">
      <dgm:prSet presAssocID="{7D1229C3-F92B-4D4D-8D27-3C37C335904B}" presName="bgRect" presStyleLbl="bgShp" presStyleIdx="3" presStyleCnt="4"/>
      <dgm:spPr/>
    </dgm:pt>
    <dgm:pt modelId="{7E2CF17E-F8E1-4C7D-A215-3F79864042A7}" type="pres">
      <dgm:prSet presAssocID="{7D1229C3-F92B-4D4D-8D27-3C37C335904B}"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Folder"/>
        </a:ext>
      </dgm:extLst>
    </dgm:pt>
    <dgm:pt modelId="{FCECA2B4-F9AD-4F15-8E93-4E1F3A6E800D}" type="pres">
      <dgm:prSet presAssocID="{7D1229C3-F92B-4D4D-8D27-3C37C335904B}" presName="spaceRect" presStyleCnt="0"/>
      <dgm:spPr/>
    </dgm:pt>
    <dgm:pt modelId="{7E94F885-122E-43D0-B920-077B8F8DEE32}" type="pres">
      <dgm:prSet presAssocID="{7D1229C3-F92B-4D4D-8D27-3C37C335904B}" presName="parTx" presStyleLbl="revTx" presStyleIdx="3" presStyleCnt="4">
        <dgm:presLayoutVars>
          <dgm:chMax val="0"/>
          <dgm:chPref val="0"/>
        </dgm:presLayoutVars>
      </dgm:prSet>
      <dgm:spPr/>
    </dgm:pt>
  </dgm:ptLst>
  <dgm:cxnLst>
    <dgm:cxn modelId="{88D47801-935C-4718-86B0-79CCAD1D0115}" type="presOf" srcId="{1F85BFC3-2ADC-4BB9-9C52-BDD8877FF93A}" destId="{447FC114-FDAD-45F6-95CF-6FFD8A67133B}" srcOrd="0" destOrd="0" presId="urn:microsoft.com/office/officeart/2018/2/layout/IconVerticalSolidList"/>
    <dgm:cxn modelId="{44E73032-D9A0-41B7-900A-F89902AADE49}" srcId="{97FAFEF9-2E94-46CB-B986-C41615CDBE4A}" destId="{7D1229C3-F92B-4D4D-8D27-3C37C335904B}" srcOrd="3" destOrd="0" parTransId="{522948B4-2F38-40FA-BEBF-BE5B18C0F903}" sibTransId="{E849ED34-5683-4113-855C-12BAE8625E14}"/>
    <dgm:cxn modelId="{18A4EE44-A98A-4441-9387-8B6A04FE7473}" type="presOf" srcId="{C054A04A-FFEA-4A25-9AD6-47BCF4A4A743}" destId="{24982107-A87C-4B10-BC70-10EE6B9CADBB}" srcOrd="0" destOrd="0" presId="urn:microsoft.com/office/officeart/2018/2/layout/IconVerticalSolidList"/>
    <dgm:cxn modelId="{65C78650-B787-4806-8480-A1BEC6603BBA}" srcId="{97FAFEF9-2E94-46CB-B986-C41615CDBE4A}" destId="{1F85BFC3-2ADC-4BB9-9C52-BDD8877FF93A}" srcOrd="1" destOrd="0" parTransId="{F1C81891-7D23-42A8-B008-63A9BBA45FA8}" sibTransId="{A319AB62-D042-4DA3-A0D7-FE11C192926C}"/>
    <dgm:cxn modelId="{29ED9755-65E6-4614-80FE-221A56835AA8}" type="presOf" srcId="{7D1229C3-F92B-4D4D-8D27-3C37C335904B}" destId="{7E94F885-122E-43D0-B920-077B8F8DEE32}" srcOrd="0" destOrd="0" presId="urn:microsoft.com/office/officeart/2018/2/layout/IconVerticalSolidList"/>
    <dgm:cxn modelId="{4AEFB371-B76F-4045-9703-2D1B77E4D5B3}" type="presOf" srcId="{26D0E19A-3ADC-4D86-A4CE-9C4C460182C5}" destId="{9AF156B8-6271-46D6-97B5-5011057B54F4}" srcOrd="0" destOrd="0" presId="urn:microsoft.com/office/officeart/2018/2/layout/IconVerticalSolidList"/>
    <dgm:cxn modelId="{7C95DFA8-B068-45DA-949E-D4C720D3D41A}" type="presOf" srcId="{97FAFEF9-2E94-46CB-B986-C41615CDBE4A}" destId="{2536CF83-A5A9-4037-A076-4210FEA377CB}" srcOrd="0" destOrd="0" presId="urn:microsoft.com/office/officeart/2018/2/layout/IconVerticalSolidList"/>
    <dgm:cxn modelId="{90B79ECF-E824-4277-B34D-F827E89822F9}" srcId="{97FAFEF9-2E94-46CB-B986-C41615CDBE4A}" destId="{C054A04A-FFEA-4A25-9AD6-47BCF4A4A743}" srcOrd="2" destOrd="0" parTransId="{DD38CD75-60C2-4E31-8E06-143092D60D75}" sibTransId="{80F874DD-6763-4475-BD90-B9DA456CEAB9}"/>
    <dgm:cxn modelId="{8971CCD8-E799-4397-B2E3-74CA48B156CF}" srcId="{97FAFEF9-2E94-46CB-B986-C41615CDBE4A}" destId="{26D0E19A-3ADC-4D86-A4CE-9C4C460182C5}" srcOrd="0" destOrd="0" parTransId="{5C112A87-1A4A-43E2-BDDD-24A36C20888E}" sibTransId="{4DAEB7E0-814D-4F3B-BEEB-37F12A663AD1}"/>
    <dgm:cxn modelId="{3C0DA4F8-6439-4BAF-A049-3CC91846CDB3}" type="presParOf" srcId="{2536CF83-A5A9-4037-A076-4210FEA377CB}" destId="{66A7EE81-C6B6-4FED-9930-C1C0597B8389}" srcOrd="0" destOrd="0" presId="urn:microsoft.com/office/officeart/2018/2/layout/IconVerticalSolidList"/>
    <dgm:cxn modelId="{4B141259-D159-4D22-B146-CAF28AFE3D69}" type="presParOf" srcId="{66A7EE81-C6B6-4FED-9930-C1C0597B8389}" destId="{E2EECE94-7824-4CC3-93B5-D41A0E3DBEF8}" srcOrd="0" destOrd="0" presId="urn:microsoft.com/office/officeart/2018/2/layout/IconVerticalSolidList"/>
    <dgm:cxn modelId="{F0E1D9AA-3E88-46D9-B9F5-A5893DB55F97}" type="presParOf" srcId="{66A7EE81-C6B6-4FED-9930-C1C0597B8389}" destId="{95C90CEC-DF35-4BA5-A7DD-D60581283DFC}" srcOrd="1" destOrd="0" presId="urn:microsoft.com/office/officeart/2018/2/layout/IconVerticalSolidList"/>
    <dgm:cxn modelId="{9C1AC9F3-D437-4D22-B86B-A9AC72C16603}" type="presParOf" srcId="{66A7EE81-C6B6-4FED-9930-C1C0597B8389}" destId="{6D07756A-1EA4-4CAF-9886-C047EC45A903}" srcOrd="2" destOrd="0" presId="urn:microsoft.com/office/officeart/2018/2/layout/IconVerticalSolidList"/>
    <dgm:cxn modelId="{D29E665F-CF82-4CF3-9BDE-B16C60918EE3}" type="presParOf" srcId="{66A7EE81-C6B6-4FED-9930-C1C0597B8389}" destId="{9AF156B8-6271-46D6-97B5-5011057B54F4}" srcOrd="3" destOrd="0" presId="urn:microsoft.com/office/officeart/2018/2/layout/IconVerticalSolidList"/>
    <dgm:cxn modelId="{AC058966-AF32-499E-AA5C-F4C4D5851DFE}" type="presParOf" srcId="{2536CF83-A5A9-4037-A076-4210FEA377CB}" destId="{4E9E888A-D11D-401D-BC1B-12DA4E1E4E7F}" srcOrd="1" destOrd="0" presId="urn:microsoft.com/office/officeart/2018/2/layout/IconVerticalSolidList"/>
    <dgm:cxn modelId="{C0E2F8BD-1ABC-4079-9139-D59B48AC5180}" type="presParOf" srcId="{2536CF83-A5A9-4037-A076-4210FEA377CB}" destId="{32AF7C77-3DC3-474D-ACED-8A99A03B3863}" srcOrd="2" destOrd="0" presId="urn:microsoft.com/office/officeart/2018/2/layout/IconVerticalSolidList"/>
    <dgm:cxn modelId="{CEAC3DDE-BF19-406A-B538-A75230CBA6A9}" type="presParOf" srcId="{32AF7C77-3DC3-474D-ACED-8A99A03B3863}" destId="{EFEAD4A5-EF8B-44BD-86A3-089ED0282272}" srcOrd="0" destOrd="0" presId="urn:microsoft.com/office/officeart/2018/2/layout/IconVerticalSolidList"/>
    <dgm:cxn modelId="{2D31BD27-AE28-49A3-B782-D17AC32B4349}" type="presParOf" srcId="{32AF7C77-3DC3-474D-ACED-8A99A03B3863}" destId="{4BC5C5CC-3D30-43A2-B3FE-AE2C3B564F04}" srcOrd="1" destOrd="0" presId="urn:microsoft.com/office/officeart/2018/2/layout/IconVerticalSolidList"/>
    <dgm:cxn modelId="{260167B3-8C96-4EBF-9429-A60D8145B032}" type="presParOf" srcId="{32AF7C77-3DC3-474D-ACED-8A99A03B3863}" destId="{852B3CF1-1645-40CA-A297-42A022743048}" srcOrd="2" destOrd="0" presId="urn:microsoft.com/office/officeart/2018/2/layout/IconVerticalSolidList"/>
    <dgm:cxn modelId="{896D77C8-3008-487D-8C76-F7999CEBD54B}" type="presParOf" srcId="{32AF7C77-3DC3-474D-ACED-8A99A03B3863}" destId="{447FC114-FDAD-45F6-95CF-6FFD8A67133B}" srcOrd="3" destOrd="0" presId="urn:microsoft.com/office/officeart/2018/2/layout/IconVerticalSolidList"/>
    <dgm:cxn modelId="{246969DD-7CAA-482F-9934-FF1C7A5AE056}" type="presParOf" srcId="{2536CF83-A5A9-4037-A076-4210FEA377CB}" destId="{E479791B-80B6-402F-92E7-94ED3391755E}" srcOrd="3" destOrd="0" presId="urn:microsoft.com/office/officeart/2018/2/layout/IconVerticalSolidList"/>
    <dgm:cxn modelId="{E79F2A5A-E889-4AC2-8593-51094A1BB95F}" type="presParOf" srcId="{2536CF83-A5A9-4037-A076-4210FEA377CB}" destId="{4C5BAE05-8675-4AE8-9E70-8A461225E9A8}" srcOrd="4" destOrd="0" presId="urn:microsoft.com/office/officeart/2018/2/layout/IconVerticalSolidList"/>
    <dgm:cxn modelId="{10DC8147-D9B4-4137-9F48-1971C215A655}" type="presParOf" srcId="{4C5BAE05-8675-4AE8-9E70-8A461225E9A8}" destId="{B1184AEB-5CBE-48DE-B662-C4B0EB7C3397}" srcOrd="0" destOrd="0" presId="urn:microsoft.com/office/officeart/2018/2/layout/IconVerticalSolidList"/>
    <dgm:cxn modelId="{D0DD78E0-2067-4CFF-8CF3-3ED92AA82440}" type="presParOf" srcId="{4C5BAE05-8675-4AE8-9E70-8A461225E9A8}" destId="{E25F9036-B30F-415F-930C-9612C8D3C988}" srcOrd="1" destOrd="0" presId="urn:microsoft.com/office/officeart/2018/2/layout/IconVerticalSolidList"/>
    <dgm:cxn modelId="{475D8C8D-AB6D-4747-9626-13C4D0F09F4E}" type="presParOf" srcId="{4C5BAE05-8675-4AE8-9E70-8A461225E9A8}" destId="{2E5AA99A-E2E1-45F5-BB9F-CAEA13174666}" srcOrd="2" destOrd="0" presId="urn:microsoft.com/office/officeart/2018/2/layout/IconVerticalSolidList"/>
    <dgm:cxn modelId="{478A9A50-5087-4BAD-A833-4EFD6004DFA0}" type="presParOf" srcId="{4C5BAE05-8675-4AE8-9E70-8A461225E9A8}" destId="{24982107-A87C-4B10-BC70-10EE6B9CADBB}" srcOrd="3" destOrd="0" presId="urn:microsoft.com/office/officeart/2018/2/layout/IconVerticalSolidList"/>
    <dgm:cxn modelId="{AB05CC34-9E03-4DE5-923B-8912EDB7597A}" type="presParOf" srcId="{2536CF83-A5A9-4037-A076-4210FEA377CB}" destId="{15394BCC-191C-4D33-A750-35EB3BC1CB45}" srcOrd="5" destOrd="0" presId="urn:microsoft.com/office/officeart/2018/2/layout/IconVerticalSolidList"/>
    <dgm:cxn modelId="{CC7ECCAC-3FCF-4551-980B-395F775CFA25}" type="presParOf" srcId="{2536CF83-A5A9-4037-A076-4210FEA377CB}" destId="{C38EBF48-5EAB-447C-87B2-FDEF8DCD8725}" srcOrd="6" destOrd="0" presId="urn:microsoft.com/office/officeart/2018/2/layout/IconVerticalSolidList"/>
    <dgm:cxn modelId="{932B853F-077F-42A8-9199-71193F8A6717}" type="presParOf" srcId="{C38EBF48-5EAB-447C-87B2-FDEF8DCD8725}" destId="{6245B9C1-A7E0-4A61-B46B-F76BBF5CB226}" srcOrd="0" destOrd="0" presId="urn:microsoft.com/office/officeart/2018/2/layout/IconVerticalSolidList"/>
    <dgm:cxn modelId="{04E7BEDD-F5F5-4800-A3BC-197835394141}" type="presParOf" srcId="{C38EBF48-5EAB-447C-87B2-FDEF8DCD8725}" destId="{7E2CF17E-F8E1-4C7D-A215-3F79864042A7}" srcOrd="1" destOrd="0" presId="urn:microsoft.com/office/officeart/2018/2/layout/IconVerticalSolidList"/>
    <dgm:cxn modelId="{76EB498C-C68E-4BD7-9AF5-4023BF44C310}" type="presParOf" srcId="{C38EBF48-5EAB-447C-87B2-FDEF8DCD8725}" destId="{FCECA2B4-F9AD-4F15-8E93-4E1F3A6E800D}" srcOrd="2" destOrd="0" presId="urn:microsoft.com/office/officeart/2018/2/layout/IconVerticalSolidList"/>
    <dgm:cxn modelId="{9F657256-54A3-4E9A-A94E-666929C98652}" type="presParOf" srcId="{C38EBF48-5EAB-447C-87B2-FDEF8DCD8725}" destId="{7E94F885-122E-43D0-B920-077B8F8DEE3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9665E-5A5B-2F4F-B8F9-0CC6739CA8AE}">
      <dsp:nvSpPr>
        <dsp:cNvPr id="0" name=""/>
        <dsp:cNvSpPr/>
      </dsp:nvSpPr>
      <dsp:spPr>
        <a:xfrm>
          <a:off x="1202999" y="2164"/>
          <a:ext cx="4812000" cy="949497"/>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366" tIns="241172" rIns="93366" bIns="241172" numCol="1" spcCol="1270" anchor="ctr" anchorCtr="0">
          <a:noAutofit/>
        </a:bodyPr>
        <a:lstStyle/>
        <a:p>
          <a:pPr marL="0" lvl="0" indent="0" algn="l" defTabSz="533400">
            <a:lnSpc>
              <a:spcPct val="90000"/>
            </a:lnSpc>
            <a:spcBef>
              <a:spcPct val="0"/>
            </a:spcBef>
            <a:spcAft>
              <a:spcPct val="35000"/>
            </a:spcAft>
            <a:buNone/>
          </a:pPr>
          <a:r>
            <a:rPr lang="en-US" sz="1200" kern="1200"/>
            <a:t>Illustrate the importance of a workflow solution  </a:t>
          </a:r>
        </a:p>
      </dsp:txBody>
      <dsp:txXfrm>
        <a:off x="1202999" y="2164"/>
        <a:ext cx="4812000" cy="949497"/>
      </dsp:txXfrm>
    </dsp:sp>
    <dsp:sp modelId="{D2684C2F-7849-8642-8B64-85C74309CB41}">
      <dsp:nvSpPr>
        <dsp:cNvPr id="0" name=""/>
        <dsp:cNvSpPr/>
      </dsp:nvSpPr>
      <dsp:spPr>
        <a:xfrm>
          <a:off x="0" y="2164"/>
          <a:ext cx="1203000" cy="949497"/>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659" tIns="93789" rIns="63659" bIns="93789" numCol="1" spcCol="1270" anchor="ctr" anchorCtr="0">
          <a:noAutofit/>
        </a:bodyPr>
        <a:lstStyle/>
        <a:p>
          <a:pPr marL="0" lvl="0" indent="0" algn="ctr" defTabSz="666750">
            <a:lnSpc>
              <a:spcPct val="90000"/>
            </a:lnSpc>
            <a:spcBef>
              <a:spcPct val="0"/>
            </a:spcBef>
            <a:spcAft>
              <a:spcPct val="35000"/>
            </a:spcAft>
            <a:buNone/>
          </a:pPr>
          <a:r>
            <a:rPr lang="en-US" sz="1500" kern="1200" dirty="0"/>
            <a:t>Illustrate</a:t>
          </a:r>
        </a:p>
      </dsp:txBody>
      <dsp:txXfrm>
        <a:off x="0" y="2164"/>
        <a:ext cx="1203000" cy="949497"/>
      </dsp:txXfrm>
    </dsp:sp>
    <dsp:sp modelId="{7EEA2ED5-DB10-5748-98EA-4F0B7D12DBA3}">
      <dsp:nvSpPr>
        <dsp:cNvPr id="0" name=""/>
        <dsp:cNvSpPr/>
      </dsp:nvSpPr>
      <dsp:spPr>
        <a:xfrm>
          <a:off x="1203000" y="1008631"/>
          <a:ext cx="4812000" cy="949497"/>
        </a:xfrm>
        <a:prstGeom prst="rect">
          <a:avLst/>
        </a:prstGeom>
        <a:solidFill>
          <a:schemeClr val="accent5">
            <a:tint val="40000"/>
            <a:alpha val="90000"/>
            <a:hueOff val="431654"/>
            <a:satOff val="1912"/>
            <a:lumOff val="77"/>
            <a:alphaOff val="0"/>
          </a:schemeClr>
        </a:solidFill>
        <a:ln w="12700" cap="flat" cmpd="sng" algn="ctr">
          <a:solidFill>
            <a:schemeClr val="accent5">
              <a:tint val="40000"/>
              <a:alpha val="90000"/>
              <a:hueOff val="431654"/>
              <a:satOff val="1912"/>
              <a:lumOff val="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366" tIns="241172" rIns="93366" bIns="241172" numCol="1" spcCol="1270" anchor="ctr" anchorCtr="0">
          <a:noAutofit/>
        </a:bodyPr>
        <a:lstStyle/>
        <a:p>
          <a:pPr marL="0" lvl="0" indent="0" algn="l" defTabSz="533400">
            <a:lnSpc>
              <a:spcPct val="90000"/>
            </a:lnSpc>
            <a:spcBef>
              <a:spcPct val="0"/>
            </a:spcBef>
            <a:spcAft>
              <a:spcPct val="35000"/>
            </a:spcAft>
            <a:buNone/>
          </a:pPr>
          <a:r>
            <a:rPr lang="en-US" sz="1200" kern="1200" dirty="0"/>
            <a:t>Understand workflow infrastructure and associated terminology  </a:t>
          </a:r>
        </a:p>
      </dsp:txBody>
      <dsp:txXfrm>
        <a:off x="1203000" y="1008631"/>
        <a:ext cx="4812000" cy="949497"/>
      </dsp:txXfrm>
    </dsp:sp>
    <dsp:sp modelId="{01FE7C38-F60B-7A4F-94BD-11A57997ADD1}">
      <dsp:nvSpPr>
        <dsp:cNvPr id="0" name=""/>
        <dsp:cNvSpPr/>
      </dsp:nvSpPr>
      <dsp:spPr>
        <a:xfrm>
          <a:off x="0" y="1008631"/>
          <a:ext cx="1203000" cy="949497"/>
        </a:xfrm>
        <a:prstGeom prst="rect">
          <a:avLst/>
        </a:prstGeom>
        <a:solidFill>
          <a:schemeClr val="accent5">
            <a:hueOff val="377955"/>
            <a:satOff val="2391"/>
            <a:lumOff val="147"/>
            <a:alphaOff val="0"/>
          </a:schemeClr>
        </a:solidFill>
        <a:ln w="12700" cap="flat" cmpd="sng" algn="ctr">
          <a:solidFill>
            <a:schemeClr val="accent5">
              <a:hueOff val="377955"/>
              <a:satOff val="2391"/>
              <a:lumOff val="1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659" tIns="93789" rIns="63659" bIns="93789" numCol="1" spcCol="1270" anchor="ctr" anchorCtr="0">
          <a:noAutofit/>
        </a:bodyPr>
        <a:lstStyle/>
        <a:p>
          <a:pPr marL="0" lvl="0" indent="0" algn="ctr" defTabSz="666750">
            <a:lnSpc>
              <a:spcPct val="90000"/>
            </a:lnSpc>
            <a:spcBef>
              <a:spcPct val="0"/>
            </a:spcBef>
            <a:spcAft>
              <a:spcPct val="35000"/>
            </a:spcAft>
            <a:buNone/>
          </a:pPr>
          <a:r>
            <a:rPr lang="en-US" sz="1500" kern="1200" dirty="0"/>
            <a:t>Understand</a:t>
          </a:r>
        </a:p>
      </dsp:txBody>
      <dsp:txXfrm>
        <a:off x="0" y="1008631"/>
        <a:ext cx="1203000" cy="949497"/>
      </dsp:txXfrm>
    </dsp:sp>
    <dsp:sp modelId="{8AED3649-E154-E048-A9A7-1B8AD9975820}">
      <dsp:nvSpPr>
        <dsp:cNvPr id="0" name=""/>
        <dsp:cNvSpPr/>
      </dsp:nvSpPr>
      <dsp:spPr>
        <a:xfrm>
          <a:off x="1203000" y="2015098"/>
          <a:ext cx="4812000" cy="949497"/>
        </a:xfrm>
        <a:prstGeom prst="rect">
          <a:avLst/>
        </a:prstGeom>
        <a:solidFill>
          <a:schemeClr val="accent5">
            <a:tint val="40000"/>
            <a:alpha val="90000"/>
            <a:hueOff val="863307"/>
            <a:satOff val="3823"/>
            <a:lumOff val="153"/>
            <a:alphaOff val="0"/>
          </a:schemeClr>
        </a:solidFill>
        <a:ln w="12700" cap="flat" cmpd="sng" algn="ctr">
          <a:solidFill>
            <a:schemeClr val="accent5">
              <a:tint val="40000"/>
              <a:alpha val="90000"/>
              <a:hueOff val="863307"/>
              <a:satOff val="3823"/>
              <a:lumOff val="1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366" tIns="241172" rIns="93366" bIns="241172" numCol="1" spcCol="1270" anchor="ctr" anchorCtr="0">
          <a:noAutofit/>
        </a:bodyPr>
        <a:lstStyle/>
        <a:p>
          <a:pPr marL="0" lvl="0" indent="0" algn="l" defTabSz="533400">
            <a:lnSpc>
              <a:spcPct val="90000"/>
            </a:lnSpc>
            <a:spcBef>
              <a:spcPct val="0"/>
            </a:spcBef>
            <a:spcAft>
              <a:spcPct val="35000"/>
            </a:spcAft>
            <a:buNone/>
          </a:pPr>
          <a:r>
            <a:rPr lang="en-US" sz="1200" kern="1200" dirty="0"/>
            <a:t>Discuss benefits to use of middleware in an ultrasound program  </a:t>
          </a:r>
        </a:p>
      </dsp:txBody>
      <dsp:txXfrm>
        <a:off x="1203000" y="2015098"/>
        <a:ext cx="4812000" cy="949497"/>
      </dsp:txXfrm>
    </dsp:sp>
    <dsp:sp modelId="{49C9DCBA-7184-324B-854D-CB3FC82D2EAD}">
      <dsp:nvSpPr>
        <dsp:cNvPr id="0" name=""/>
        <dsp:cNvSpPr/>
      </dsp:nvSpPr>
      <dsp:spPr>
        <a:xfrm>
          <a:off x="0" y="2015098"/>
          <a:ext cx="1203000" cy="949497"/>
        </a:xfrm>
        <a:prstGeom prst="rect">
          <a:avLst/>
        </a:prstGeom>
        <a:solidFill>
          <a:schemeClr val="accent5">
            <a:hueOff val="755910"/>
            <a:satOff val="4782"/>
            <a:lumOff val="294"/>
            <a:alphaOff val="0"/>
          </a:schemeClr>
        </a:solidFill>
        <a:ln w="12700" cap="flat" cmpd="sng" algn="ctr">
          <a:solidFill>
            <a:schemeClr val="accent5">
              <a:hueOff val="755910"/>
              <a:satOff val="4782"/>
              <a:lumOff val="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659" tIns="93789" rIns="63659" bIns="93789" numCol="1" spcCol="1270" anchor="ctr" anchorCtr="0">
          <a:noAutofit/>
        </a:bodyPr>
        <a:lstStyle/>
        <a:p>
          <a:pPr marL="0" lvl="0" indent="0" algn="ctr" defTabSz="666750">
            <a:lnSpc>
              <a:spcPct val="90000"/>
            </a:lnSpc>
            <a:spcBef>
              <a:spcPct val="0"/>
            </a:spcBef>
            <a:spcAft>
              <a:spcPct val="35000"/>
            </a:spcAft>
            <a:buNone/>
          </a:pPr>
          <a:r>
            <a:rPr lang="en-US" sz="1500" kern="1200" dirty="0"/>
            <a:t>Discuss</a:t>
          </a:r>
        </a:p>
      </dsp:txBody>
      <dsp:txXfrm>
        <a:off x="0" y="2015098"/>
        <a:ext cx="1203000" cy="949497"/>
      </dsp:txXfrm>
    </dsp:sp>
    <dsp:sp modelId="{52BAFF9E-D996-3941-B53C-A016E221BAAA}">
      <dsp:nvSpPr>
        <dsp:cNvPr id="0" name=""/>
        <dsp:cNvSpPr/>
      </dsp:nvSpPr>
      <dsp:spPr>
        <a:xfrm>
          <a:off x="1203000" y="3021565"/>
          <a:ext cx="4812000" cy="949497"/>
        </a:xfrm>
        <a:prstGeom prst="rect">
          <a:avLst/>
        </a:prstGeom>
        <a:solidFill>
          <a:schemeClr val="accent5">
            <a:tint val="40000"/>
            <a:alpha val="90000"/>
            <a:hueOff val="1294961"/>
            <a:satOff val="5735"/>
            <a:lumOff val="230"/>
            <a:alphaOff val="0"/>
          </a:schemeClr>
        </a:solidFill>
        <a:ln w="12700" cap="flat" cmpd="sng" algn="ctr">
          <a:solidFill>
            <a:schemeClr val="accent5">
              <a:tint val="40000"/>
              <a:alpha val="90000"/>
              <a:hueOff val="1294961"/>
              <a:satOff val="5735"/>
              <a:lumOff val="2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366" tIns="241172" rIns="93366" bIns="241172" numCol="1" spcCol="1270" anchor="ctr" anchorCtr="0">
          <a:noAutofit/>
        </a:bodyPr>
        <a:lstStyle/>
        <a:p>
          <a:pPr marL="0" lvl="0" indent="0" algn="l" defTabSz="533400">
            <a:lnSpc>
              <a:spcPct val="90000"/>
            </a:lnSpc>
            <a:spcBef>
              <a:spcPct val="0"/>
            </a:spcBef>
            <a:spcAft>
              <a:spcPct val="35000"/>
            </a:spcAft>
            <a:buNone/>
          </a:pPr>
          <a:r>
            <a:rPr lang="en-US" sz="1200" kern="1200" dirty="0"/>
            <a:t>Compare current workflow products and highlight key features  </a:t>
          </a:r>
        </a:p>
      </dsp:txBody>
      <dsp:txXfrm>
        <a:off x="1203000" y="3021565"/>
        <a:ext cx="4812000" cy="949497"/>
      </dsp:txXfrm>
    </dsp:sp>
    <dsp:sp modelId="{4B292F48-B0AC-E149-AADC-E377F9795EEF}">
      <dsp:nvSpPr>
        <dsp:cNvPr id="0" name=""/>
        <dsp:cNvSpPr/>
      </dsp:nvSpPr>
      <dsp:spPr>
        <a:xfrm>
          <a:off x="0" y="3021565"/>
          <a:ext cx="1203000" cy="949497"/>
        </a:xfrm>
        <a:prstGeom prst="rect">
          <a:avLst/>
        </a:prstGeom>
        <a:solidFill>
          <a:schemeClr val="accent5">
            <a:hueOff val="1133865"/>
            <a:satOff val="7173"/>
            <a:lumOff val="441"/>
            <a:alphaOff val="0"/>
          </a:schemeClr>
        </a:solidFill>
        <a:ln w="12700" cap="flat" cmpd="sng" algn="ctr">
          <a:solidFill>
            <a:schemeClr val="accent5">
              <a:hueOff val="1133865"/>
              <a:satOff val="7173"/>
              <a:lumOff val="4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659" tIns="93789" rIns="63659" bIns="93789" numCol="1" spcCol="1270" anchor="ctr" anchorCtr="0">
          <a:noAutofit/>
        </a:bodyPr>
        <a:lstStyle/>
        <a:p>
          <a:pPr marL="0" lvl="0" indent="0" algn="ctr" defTabSz="666750">
            <a:lnSpc>
              <a:spcPct val="90000"/>
            </a:lnSpc>
            <a:spcBef>
              <a:spcPct val="0"/>
            </a:spcBef>
            <a:spcAft>
              <a:spcPct val="35000"/>
            </a:spcAft>
            <a:buNone/>
          </a:pPr>
          <a:r>
            <a:rPr lang="en-US" sz="1500" kern="1200"/>
            <a:t>Compare</a:t>
          </a:r>
        </a:p>
      </dsp:txBody>
      <dsp:txXfrm>
        <a:off x="0" y="3021565"/>
        <a:ext cx="1203000" cy="949497"/>
      </dsp:txXfrm>
    </dsp:sp>
    <dsp:sp modelId="{67128B5B-786E-C840-A052-899F895C5337}">
      <dsp:nvSpPr>
        <dsp:cNvPr id="0" name=""/>
        <dsp:cNvSpPr/>
      </dsp:nvSpPr>
      <dsp:spPr>
        <a:xfrm>
          <a:off x="1203000" y="4028032"/>
          <a:ext cx="4812000" cy="949497"/>
        </a:xfrm>
        <a:prstGeom prst="rect">
          <a:avLst/>
        </a:prstGeom>
        <a:solidFill>
          <a:schemeClr val="accent5">
            <a:tint val="40000"/>
            <a:alpha val="90000"/>
            <a:hueOff val="1726615"/>
            <a:satOff val="7646"/>
            <a:lumOff val="307"/>
            <a:alphaOff val="0"/>
          </a:schemeClr>
        </a:solidFill>
        <a:ln w="12700" cap="flat" cmpd="sng" algn="ctr">
          <a:solidFill>
            <a:schemeClr val="accent5">
              <a:tint val="40000"/>
              <a:alpha val="90000"/>
              <a:hueOff val="1726615"/>
              <a:satOff val="7646"/>
              <a:lumOff val="3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366" tIns="241172" rIns="93366" bIns="241172" numCol="1" spcCol="1270" anchor="ctr" anchorCtr="0">
          <a:noAutofit/>
        </a:bodyPr>
        <a:lstStyle/>
        <a:p>
          <a:pPr marL="0" lvl="0" indent="0" algn="l" defTabSz="533400">
            <a:lnSpc>
              <a:spcPct val="90000"/>
            </a:lnSpc>
            <a:spcBef>
              <a:spcPct val="0"/>
            </a:spcBef>
            <a:spcAft>
              <a:spcPct val="35000"/>
            </a:spcAft>
            <a:buNone/>
          </a:pPr>
          <a:r>
            <a:rPr lang="en-US" sz="1200" kern="1200" dirty="0"/>
            <a:t>Transfer knowledge from VCU workflow and apply it to their future program </a:t>
          </a:r>
        </a:p>
      </dsp:txBody>
      <dsp:txXfrm>
        <a:off x="1203000" y="4028032"/>
        <a:ext cx="4812000" cy="949497"/>
      </dsp:txXfrm>
    </dsp:sp>
    <dsp:sp modelId="{A43236F0-9B00-044E-B736-7D018535D2D7}">
      <dsp:nvSpPr>
        <dsp:cNvPr id="0" name=""/>
        <dsp:cNvSpPr/>
      </dsp:nvSpPr>
      <dsp:spPr>
        <a:xfrm>
          <a:off x="0" y="4028032"/>
          <a:ext cx="1203000" cy="949497"/>
        </a:xfrm>
        <a:prstGeom prst="rect">
          <a:avLst/>
        </a:prstGeom>
        <a:solidFill>
          <a:schemeClr val="accent5">
            <a:hueOff val="1511819"/>
            <a:satOff val="9564"/>
            <a:lumOff val="588"/>
            <a:alphaOff val="0"/>
          </a:schemeClr>
        </a:solidFill>
        <a:ln w="12700" cap="flat" cmpd="sng" algn="ctr">
          <a:solidFill>
            <a:schemeClr val="accent5">
              <a:hueOff val="1511819"/>
              <a:satOff val="9564"/>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659" tIns="93789" rIns="63659" bIns="93789" numCol="1" spcCol="1270" anchor="ctr" anchorCtr="0">
          <a:noAutofit/>
        </a:bodyPr>
        <a:lstStyle/>
        <a:p>
          <a:pPr marL="0" lvl="0" indent="0" algn="ctr" defTabSz="666750">
            <a:lnSpc>
              <a:spcPct val="90000"/>
            </a:lnSpc>
            <a:spcBef>
              <a:spcPct val="0"/>
            </a:spcBef>
            <a:spcAft>
              <a:spcPct val="35000"/>
            </a:spcAft>
            <a:buNone/>
          </a:pPr>
          <a:r>
            <a:rPr lang="en-US" sz="1500" kern="1200"/>
            <a:t>Transfer</a:t>
          </a:r>
        </a:p>
      </dsp:txBody>
      <dsp:txXfrm>
        <a:off x="0" y="4028032"/>
        <a:ext cx="1203000" cy="9494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67A813-A90E-A442-88E8-4928759485C9}">
      <dsp:nvSpPr>
        <dsp:cNvPr id="0" name=""/>
        <dsp:cNvSpPr/>
      </dsp:nvSpPr>
      <dsp:spPr>
        <a:xfrm>
          <a:off x="0" y="346493"/>
          <a:ext cx="5609230" cy="55439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0FC07C-92F1-034E-AB8C-97FA7EF0CB94}">
      <dsp:nvSpPr>
        <dsp:cNvPr id="0" name=""/>
        <dsp:cNvSpPr/>
      </dsp:nvSpPr>
      <dsp:spPr>
        <a:xfrm>
          <a:off x="280461" y="21773"/>
          <a:ext cx="3926461" cy="6494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411" tIns="0" rIns="148411" bIns="0" numCol="1" spcCol="1270" anchor="ctr" anchorCtr="0">
          <a:noAutofit/>
        </a:bodyPr>
        <a:lstStyle/>
        <a:p>
          <a:pPr marL="0" lvl="0" indent="0" algn="l" defTabSz="977900">
            <a:lnSpc>
              <a:spcPct val="90000"/>
            </a:lnSpc>
            <a:spcBef>
              <a:spcPct val="0"/>
            </a:spcBef>
            <a:spcAft>
              <a:spcPct val="35000"/>
            </a:spcAft>
            <a:buNone/>
          </a:pPr>
          <a:r>
            <a:rPr lang="en-US" sz="2200" kern="1200"/>
            <a:t>Compliance</a:t>
          </a:r>
        </a:p>
      </dsp:txBody>
      <dsp:txXfrm>
        <a:off x="312164" y="53476"/>
        <a:ext cx="3863055" cy="586034"/>
      </dsp:txXfrm>
    </dsp:sp>
    <dsp:sp modelId="{0D187159-7672-6641-AD17-1E4B6702D6B7}">
      <dsp:nvSpPr>
        <dsp:cNvPr id="0" name=""/>
        <dsp:cNvSpPr/>
      </dsp:nvSpPr>
      <dsp:spPr>
        <a:xfrm>
          <a:off x="0" y="1344413"/>
          <a:ext cx="5609230" cy="1663199"/>
        </a:xfrm>
        <a:prstGeom prst="rect">
          <a:avLst/>
        </a:prstGeom>
        <a:solidFill>
          <a:schemeClr val="lt1">
            <a:alpha val="90000"/>
            <a:hueOff val="0"/>
            <a:satOff val="0"/>
            <a:lumOff val="0"/>
            <a:alphaOff val="0"/>
          </a:schemeClr>
        </a:solidFill>
        <a:ln w="12700" cap="flat" cmpd="sng" algn="ctr">
          <a:solidFill>
            <a:schemeClr val="accent2">
              <a:hueOff val="1498566"/>
              <a:satOff val="-66"/>
              <a:lumOff val="5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5339" tIns="458216" rIns="435339"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errors</a:t>
          </a:r>
        </a:p>
        <a:p>
          <a:pPr marL="228600" lvl="1" indent="-228600" algn="l" defTabSz="977900">
            <a:lnSpc>
              <a:spcPct val="90000"/>
            </a:lnSpc>
            <a:spcBef>
              <a:spcPct val="0"/>
            </a:spcBef>
            <a:spcAft>
              <a:spcPct val="15000"/>
            </a:spcAft>
            <a:buChar char="•"/>
          </a:pPr>
          <a:r>
            <a:rPr lang="en-US" sz="2200" kern="1200" dirty="0"/>
            <a:t>Consultants</a:t>
          </a:r>
        </a:p>
        <a:p>
          <a:pPr marL="228600" lvl="1" indent="-228600" algn="l" defTabSz="977900">
            <a:lnSpc>
              <a:spcPct val="90000"/>
            </a:lnSpc>
            <a:spcBef>
              <a:spcPct val="0"/>
            </a:spcBef>
            <a:spcAft>
              <a:spcPct val="15000"/>
            </a:spcAft>
            <a:buChar char="•"/>
          </a:pPr>
          <a:r>
            <a:rPr lang="en-US" sz="2200" kern="1200" dirty="0"/>
            <a:t>QA</a:t>
          </a:r>
        </a:p>
      </dsp:txBody>
      <dsp:txXfrm>
        <a:off x="0" y="1344413"/>
        <a:ext cx="5609230" cy="1663199"/>
      </dsp:txXfrm>
    </dsp:sp>
    <dsp:sp modelId="{EBA86EB0-45D1-2D44-8F54-9337A283935B}">
      <dsp:nvSpPr>
        <dsp:cNvPr id="0" name=""/>
        <dsp:cNvSpPr/>
      </dsp:nvSpPr>
      <dsp:spPr>
        <a:xfrm>
          <a:off x="280461" y="1019693"/>
          <a:ext cx="3926461" cy="649440"/>
        </a:xfrm>
        <a:prstGeom prst="roundRect">
          <a:avLst/>
        </a:prstGeom>
        <a:solidFill>
          <a:schemeClr val="accent2">
            <a:hueOff val="1498566"/>
            <a:satOff val="-66"/>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411" tIns="0" rIns="148411" bIns="0" numCol="1" spcCol="1270" anchor="ctr" anchorCtr="0">
          <a:noAutofit/>
        </a:bodyPr>
        <a:lstStyle/>
        <a:p>
          <a:pPr marL="0" lvl="0" indent="0" algn="l" defTabSz="977900">
            <a:lnSpc>
              <a:spcPct val="90000"/>
            </a:lnSpc>
            <a:spcBef>
              <a:spcPct val="0"/>
            </a:spcBef>
            <a:spcAft>
              <a:spcPct val="35000"/>
            </a:spcAft>
            <a:buNone/>
          </a:pPr>
          <a:r>
            <a:rPr lang="en-US" sz="2200" kern="1200"/>
            <a:t>Patient safety</a:t>
          </a:r>
        </a:p>
      </dsp:txBody>
      <dsp:txXfrm>
        <a:off x="312164" y="1051396"/>
        <a:ext cx="3863055" cy="586034"/>
      </dsp:txXfrm>
    </dsp:sp>
    <dsp:sp modelId="{A67C81D8-FDED-8646-9053-C79E4FA65982}">
      <dsp:nvSpPr>
        <dsp:cNvPr id="0" name=""/>
        <dsp:cNvSpPr/>
      </dsp:nvSpPr>
      <dsp:spPr>
        <a:xfrm>
          <a:off x="0" y="3451134"/>
          <a:ext cx="5609230" cy="1247400"/>
        </a:xfrm>
        <a:prstGeom prst="rect">
          <a:avLst/>
        </a:prstGeom>
        <a:solidFill>
          <a:schemeClr val="lt1">
            <a:alpha val="90000"/>
            <a:hueOff val="0"/>
            <a:satOff val="0"/>
            <a:lumOff val="0"/>
            <a:alphaOff val="0"/>
          </a:schemeClr>
        </a:solidFill>
        <a:ln w="12700" cap="flat" cmpd="sng" algn="ctr">
          <a:solidFill>
            <a:schemeClr val="accent2">
              <a:hueOff val="2997133"/>
              <a:satOff val="-133"/>
              <a:lumOff val="11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5339" tIns="458216" rIns="435339"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pays for machines which continues high quality care 	</a:t>
          </a:r>
        </a:p>
      </dsp:txBody>
      <dsp:txXfrm>
        <a:off x="0" y="3451134"/>
        <a:ext cx="5609230" cy="1247400"/>
      </dsp:txXfrm>
    </dsp:sp>
    <dsp:sp modelId="{0B389AC3-9845-E843-9798-99EE6F3463CA}">
      <dsp:nvSpPr>
        <dsp:cNvPr id="0" name=""/>
        <dsp:cNvSpPr/>
      </dsp:nvSpPr>
      <dsp:spPr>
        <a:xfrm>
          <a:off x="280461" y="3126413"/>
          <a:ext cx="3926461" cy="649440"/>
        </a:xfrm>
        <a:prstGeom prst="roundRect">
          <a:avLst/>
        </a:prstGeom>
        <a:solidFill>
          <a:schemeClr val="accent2">
            <a:hueOff val="2997133"/>
            <a:satOff val="-133"/>
            <a:lumOff val="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411" tIns="0" rIns="148411" bIns="0" numCol="1" spcCol="1270" anchor="ctr" anchorCtr="0">
          <a:noAutofit/>
        </a:bodyPr>
        <a:lstStyle/>
        <a:p>
          <a:pPr marL="0" lvl="0" indent="0" algn="l" defTabSz="977900">
            <a:lnSpc>
              <a:spcPct val="90000"/>
            </a:lnSpc>
            <a:spcBef>
              <a:spcPct val="0"/>
            </a:spcBef>
            <a:spcAft>
              <a:spcPct val="35000"/>
            </a:spcAft>
            <a:buNone/>
          </a:pPr>
          <a:r>
            <a:rPr lang="en-US" sz="2200" kern="1200"/>
            <a:t>Revenue / Billing </a:t>
          </a:r>
        </a:p>
      </dsp:txBody>
      <dsp:txXfrm>
        <a:off x="312164" y="3158116"/>
        <a:ext cx="3863055" cy="586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12275-5637-0D48-A3AE-FAD3FA814AC1}">
      <dsp:nvSpPr>
        <dsp:cNvPr id="0" name=""/>
        <dsp:cNvSpPr/>
      </dsp:nvSpPr>
      <dsp:spPr>
        <a:xfrm>
          <a:off x="0" y="0"/>
          <a:ext cx="5212401" cy="15104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1. Easy to execute</a:t>
          </a:r>
        </a:p>
      </dsp:txBody>
      <dsp:txXfrm>
        <a:off x="44241" y="44241"/>
        <a:ext cx="3582464" cy="1422007"/>
      </dsp:txXfrm>
    </dsp:sp>
    <dsp:sp modelId="{32E037CE-329E-E84C-B879-D47D1468F81D}">
      <dsp:nvSpPr>
        <dsp:cNvPr id="0" name=""/>
        <dsp:cNvSpPr/>
      </dsp:nvSpPr>
      <dsp:spPr>
        <a:xfrm>
          <a:off x="459917" y="1762238"/>
          <a:ext cx="5212401" cy="1510489"/>
        </a:xfrm>
        <a:prstGeom prst="roundRect">
          <a:avLst>
            <a:gd name="adj" fmla="val 10000"/>
          </a:avLst>
        </a:prstGeom>
        <a:solidFill>
          <a:schemeClr val="accent2">
            <a:hueOff val="1498566"/>
            <a:satOff val="-66"/>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2. Minimizes human factors</a:t>
          </a:r>
        </a:p>
      </dsp:txBody>
      <dsp:txXfrm>
        <a:off x="504158" y="1806479"/>
        <a:ext cx="3682183" cy="1422007"/>
      </dsp:txXfrm>
    </dsp:sp>
    <dsp:sp modelId="{9C673B9A-A58B-B740-B358-EF6D8260C768}">
      <dsp:nvSpPr>
        <dsp:cNvPr id="0" name=""/>
        <dsp:cNvSpPr/>
      </dsp:nvSpPr>
      <dsp:spPr>
        <a:xfrm>
          <a:off x="919835" y="3524476"/>
          <a:ext cx="5212401" cy="1510489"/>
        </a:xfrm>
        <a:prstGeom prst="roundRect">
          <a:avLst>
            <a:gd name="adj" fmla="val 10000"/>
          </a:avLst>
        </a:prstGeom>
        <a:solidFill>
          <a:schemeClr val="accent2">
            <a:hueOff val="2997133"/>
            <a:satOff val="-133"/>
            <a:lumOff val="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3. Satisfies all billing and compliance factors</a:t>
          </a:r>
        </a:p>
      </dsp:txBody>
      <dsp:txXfrm>
        <a:off x="964076" y="3568717"/>
        <a:ext cx="3682183" cy="1422007"/>
      </dsp:txXfrm>
    </dsp:sp>
    <dsp:sp modelId="{9BFAFF51-651A-D846-BF9B-57B73E1FFD78}">
      <dsp:nvSpPr>
        <dsp:cNvPr id="0" name=""/>
        <dsp:cNvSpPr/>
      </dsp:nvSpPr>
      <dsp:spPr>
        <a:xfrm>
          <a:off x="4230583" y="1145454"/>
          <a:ext cx="981818" cy="98181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451492" y="1145454"/>
        <a:ext cx="540000" cy="738818"/>
      </dsp:txXfrm>
    </dsp:sp>
    <dsp:sp modelId="{91DF1E4B-C647-064C-8132-E8F7BFEAA019}">
      <dsp:nvSpPr>
        <dsp:cNvPr id="0" name=""/>
        <dsp:cNvSpPr/>
      </dsp:nvSpPr>
      <dsp:spPr>
        <a:xfrm>
          <a:off x="4690500" y="2897622"/>
          <a:ext cx="981818" cy="981818"/>
        </a:xfrm>
        <a:prstGeom prst="downArrow">
          <a:avLst>
            <a:gd name="adj1" fmla="val 55000"/>
            <a:gd name="adj2" fmla="val 45000"/>
          </a:avLst>
        </a:prstGeom>
        <a:solidFill>
          <a:schemeClr val="accent2">
            <a:tint val="40000"/>
            <a:alpha val="90000"/>
            <a:hueOff val="3084615"/>
            <a:satOff val="136"/>
            <a:lumOff val="312"/>
            <a:alphaOff val="0"/>
          </a:schemeClr>
        </a:solidFill>
        <a:ln w="12700" cap="flat" cmpd="sng" algn="ctr">
          <a:solidFill>
            <a:schemeClr val="accent2">
              <a:tint val="40000"/>
              <a:alpha val="90000"/>
              <a:hueOff val="3084615"/>
              <a:satOff val="136"/>
              <a:lumOff val="31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911409" y="2897622"/>
        <a:ext cx="540000" cy="7388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C02E0-C11D-40F2-AF64-91DB86260609}">
      <dsp:nvSpPr>
        <dsp:cNvPr id="0" name=""/>
        <dsp:cNvSpPr/>
      </dsp:nvSpPr>
      <dsp:spPr>
        <a:xfrm>
          <a:off x="130773" y="452393"/>
          <a:ext cx="902900" cy="9029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DBFA6E-AB1F-4EC4-9275-F7DF61672BA0}">
      <dsp:nvSpPr>
        <dsp:cNvPr id="0" name=""/>
        <dsp:cNvSpPr/>
      </dsp:nvSpPr>
      <dsp:spPr>
        <a:xfrm>
          <a:off x="320382" y="642002"/>
          <a:ext cx="523682" cy="5236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9EAD9D-0DDC-4FDF-BD3C-9BE047501A5C}">
      <dsp:nvSpPr>
        <dsp:cNvPr id="0" name=""/>
        <dsp:cNvSpPr/>
      </dsp:nvSpPr>
      <dsp:spPr>
        <a:xfrm>
          <a:off x="1227152" y="452393"/>
          <a:ext cx="2128264" cy="902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Physician places order</a:t>
          </a:r>
        </a:p>
      </dsp:txBody>
      <dsp:txXfrm>
        <a:off x="1227152" y="452393"/>
        <a:ext cx="2128264" cy="902900"/>
      </dsp:txXfrm>
    </dsp:sp>
    <dsp:sp modelId="{6BB8289E-0E28-4A34-AD3F-19BD27B0A3EF}">
      <dsp:nvSpPr>
        <dsp:cNvPr id="0" name=""/>
        <dsp:cNvSpPr/>
      </dsp:nvSpPr>
      <dsp:spPr>
        <a:xfrm>
          <a:off x="3726250" y="452393"/>
          <a:ext cx="902900" cy="9029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0D3435-3882-41F5-9819-C9CC7FB34DA8}">
      <dsp:nvSpPr>
        <dsp:cNvPr id="0" name=""/>
        <dsp:cNvSpPr/>
      </dsp:nvSpPr>
      <dsp:spPr>
        <a:xfrm>
          <a:off x="3915859" y="642002"/>
          <a:ext cx="523682" cy="5236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E37015-74D1-455C-9E00-462D649B03E0}">
      <dsp:nvSpPr>
        <dsp:cNvPr id="0" name=""/>
        <dsp:cNvSpPr/>
      </dsp:nvSpPr>
      <dsp:spPr>
        <a:xfrm>
          <a:off x="4822629" y="452393"/>
          <a:ext cx="2128264" cy="902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Selects order off machine</a:t>
          </a:r>
        </a:p>
      </dsp:txBody>
      <dsp:txXfrm>
        <a:off x="4822629" y="452393"/>
        <a:ext cx="2128264" cy="902900"/>
      </dsp:txXfrm>
    </dsp:sp>
    <dsp:sp modelId="{8503A66A-09EC-42E1-897D-8000E0348AC0}">
      <dsp:nvSpPr>
        <dsp:cNvPr id="0" name=""/>
        <dsp:cNvSpPr/>
      </dsp:nvSpPr>
      <dsp:spPr>
        <a:xfrm>
          <a:off x="7321727" y="452393"/>
          <a:ext cx="902900" cy="9029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439010-03E2-42F0-9C69-B46351714341}">
      <dsp:nvSpPr>
        <dsp:cNvPr id="0" name=""/>
        <dsp:cNvSpPr/>
      </dsp:nvSpPr>
      <dsp:spPr>
        <a:xfrm>
          <a:off x="7511336" y="642002"/>
          <a:ext cx="523682" cy="5236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E8A05E-428C-4923-9B11-BF899408CBEF}">
      <dsp:nvSpPr>
        <dsp:cNvPr id="0" name=""/>
        <dsp:cNvSpPr/>
      </dsp:nvSpPr>
      <dsp:spPr>
        <a:xfrm>
          <a:off x="8418106" y="452393"/>
          <a:ext cx="2128264" cy="902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Completes study, hits end exam</a:t>
          </a:r>
        </a:p>
      </dsp:txBody>
      <dsp:txXfrm>
        <a:off x="8418106" y="452393"/>
        <a:ext cx="2128264" cy="902900"/>
      </dsp:txXfrm>
    </dsp:sp>
    <dsp:sp modelId="{2B8BDDED-8DF0-44FA-8BCB-36993149136A}">
      <dsp:nvSpPr>
        <dsp:cNvPr id="0" name=""/>
        <dsp:cNvSpPr/>
      </dsp:nvSpPr>
      <dsp:spPr>
        <a:xfrm>
          <a:off x="130773" y="1910473"/>
          <a:ext cx="902900" cy="9029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A90732-E249-49CF-B7B8-F3323D769B08}">
      <dsp:nvSpPr>
        <dsp:cNvPr id="0" name=""/>
        <dsp:cNvSpPr/>
      </dsp:nvSpPr>
      <dsp:spPr>
        <a:xfrm>
          <a:off x="320382" y="2100082"/>
          <a:ext cx="523682" cy="5236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9D960C-D671-41EB-9BB4-F12FC7E83A2B}">
      <dsp:nvSpPr>
        <dsp:cNvPr id="0" name=""/>
        <dsp:cNvSpPr/>
      </dsp:nvSpPr>
      <dsp:spPr>
        <a:xfrm>
          <a:off x="1227152" y="1910473"/>
          <a:ext cx="2128264" cy="902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Opens qpath, finds study and make sure has correct exam type</a:t>
          </a:r>
        </a:p>
      </dsp:txBody>
      <dsp:txXfrm>
        <a:off x="1227152" y="1910473"/>
        <a:ext cx="2128264" cy="902900"/>
      </dsp:txXfrm>
    </dsp:sp>
    <dsp:sp modelId="{B0F80D41-ADEB-4C98-88C7-FFF72563FD6F}">
      <dsp:nvSpPr>
        <dsp:cNvPr id="0" name=""/>
        <dsp:cNvSpPr/>
      </dsp:nvSpPr>
      <dsp:spPr>
        <a:xfrm>
          <a:off x="3726250" y="1910473"/>
          <a:ext cx="902900" cy="9029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A7E472-0A67-4D61-BED6-D4E5BAF18BED}">
      <dsp:nvSpPr>
        <dsp:cNvPr id="0" name=""/>
        <dsp:cNvSpPr/>
      </dsp:nvSpPr>
      <dsp:spPr>
        <a:xfrm>
          <a:off x="3915859" y="2100082"/>
          <a:ext cx="523682" cy="5236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C97726-9499-41CB-8F21-88C290B84F8C}">
      <dsp:nvSpPr>
        <dsp:cNvPr id="0" name=""/>
        <dsp:cNvSpPr/>
      </dsp:nvSpPr>
      <dsp:spPr>
        <a:xfrm>
          <a:off x="4822629" y="1910473"/>
          <a:ext cx="2128264" cy="902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Fills out worksheet in qpath for resident to sign</a:t>
          </a:r>
        </a:p>
      </dsp:txBody>
      <dsp:txXfrm>
        <a:off x="4822629" y="1910473"/>
        <a:ext cx="2128264" cy="902900"/>
      </dsp:txXfrm>
    </dsp:sp>
    <dsp:sp modelId="{ED9BE9B3-D958-434D-83EC-951EF6A07668}">
      <dsp:nvSpPr>
        <dsp:cNvPr id="0" name=""/>
        <dsp:cNvSpPr/>
      </dsp:nvSpPr>
      <dsp:spPr>
        <a:xfrm>
          <a:off x="7321727" y="1910473"/>
          <a:ext cx="902900" cy="9029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FE9856-E732-4F0A-8212-CFBCAE946A96}">
      <dsp:nvSpPr>
        <dsp:cNvPr id="0" name=""/>
        <dsp:cNvSpPr/>
      </dsp:nvSpPr>
      <dsp:spPr>
        <a:xfrm>
          <a:off x="7511336" y="2100082"/>
          <a:ext cx="523682" cy="5236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B101AB-9F94-4716-8B6B-A164351BE802}">
      <dsp:nvSpPr>
        <dsp:cNvPr id="0" name=""/>
        <dsp:cNvSpPr/>
      </dsp:nvSpPr>
      <dsp:spPr>
        <a:xfrm>
          <a:off x="8418106" y="1910473"/>
          <a:ext cx="2128264" cy="902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Attending signs it which pushes study to EMR and Image Archival System</a:t>
          </a:r>
        </a:p>
      </dsp:txBody>
      <dsp:txXfrm>
        <a:off x="8418106" y="1910473"/>
        <a:ext cx="2128264" cy="902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0D753-C1F9-490A-9260-2D9B3DEADA10}">
      <dsp:nvSpPr>
        <dsp:cNvPr id="0" name=""/>
        <dsp:cNvSpPr/>
      </dsp:nvSpPr>
      <dsp:spPr>
        <a:xfrm>
          <a:off x="262325" y="721677"/>
          <a:ext cx="808488" cy="80848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3C7A95-D8A2-437D-B32B-BC80630CD6EC}">
      <dsp:nvSpPr>
        <dsp:cNvPr id="0" name=""/>
        <dsp:cNvSpPr/>
      </dsp:nvSpPr>
      <dsp:spPr>
        <a:xfrm>
          <a:off x="434626" y="893978"/>
          <a:ext cx="463886" cy="4638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C4F582-3837-42D8-B5DE-BCBA226C7B9B}">
      <dsp:nvSpPr>
        <dsp:cNvPr id="0" name=""/>
        <dsp:cNvSpPr/>
      </dsp:nvSpPr>
      <dsp:spPr>
        <a:xfrm>
          <a:off x="3874" y="1781989"/>
          <a:ext cx="1325390" cy="762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Physician performs exam on non registered patient due to critical nature (Trauma, critical medical alerts)</a:t>
          </a:r>
        </a:p>
      </dsp:txBody>
      <dsp:txXfrm>
        <a:off x="3874" y="1781989"/>
        <a:ext cx="1325390" cy="762099"/>
      </dsp:txXfrm>
    </dsp:sp>
    <dsp:sp modelId="{89709D81-AB85-4D1C-8F15-FE038CFBCC31}">
      <dsp:nvSpPr>
        <dsp:cNvPr id="0" name=""/>
        <dsp:cNvSpPr/>
      </dsp:nvSpPr>
      <dsp:spPr>
        <a:xfrm>
          <a:off x="1819659" y="721677"/>
          <a:ext cx="808488" cy="80848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DA3E3B-8B1D-4A41-B8C9-26C39DFFE7E3}">
      <dsp:nvSpPr>
        <dsp:cNvPr id="0" name=""/>
        <dsp:cNvSpPr/>
      </dsp:nvSpPr>
      <dsp:spPr>
        <a:xfrm>
          <a:off x="1991960" y="893978"/>
          <a:ext cx="463886" cy="4638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D014A4-464E-4D19-96B1-ECC63BA069B3}">
      <dsp:nvSpPr>
        <dsp:cNvPr id="0" name=""/>
        <dsp:cNvSpPr/>
      </dsp:nvSpPr>
      <dsp:spPr>
        <a:xfrm>
          <a:off x="1561208" y="1781989"/>
          <a:ext cx="1325390" cy="762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Physician must put identifying data in machine!</a:t>
          </a:r>
        </a:p>
      </dsp:txBody>
      <dsp:txXfrm>
        <a:off x="1561208" y="1781989"/>
        <a:ext cx="1325390" cy="762099"/>
      </dsp:txXfrm>
    </dsp:sp>
    <dsp:sp modelId="{1767E0FA-FC3C-480D-94EA-27BB5F6DE764}">
      <dsp:nvSpPr>
        <dsp:cNvPr id="0" name=""/>
        <dsp:cNvSpPr/>
      </dsp:nvSpPr>
      <dsp:spPr>
        <a:xfrm>
          <a:off x="3376993" y="721677"/>
          <a:ext cx="808488" cy="80848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F19065-2C42-4AF1-BF1D-AD046565DC16}">
      <dsp:nvSpPr>
        <dsp:cNvPr id="0" name=""/>
        <dsp:cNvSpPr/>
      </dsp:nvSpPr>
      <dsp:spPr>
        <a:xfrm>
          <a:off x="3549294" y="893978"/>
          <a:ext cx="463886" cy="4638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A3B12A-4975-488C-8230-0A1A38696355}">
      <dsp:nvSpPr>
        <dsp:cNvPr id="0" name=""/>
        <dsp:cNvSpPr/>
      </dsp:nvSpPr>
      <dsp:spPr>
        <a:xfrm>
          <a:off x="3118542" y="1781989"/>
          <a:ext cx="1325390" cy="762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Completes study, hits end exam</a:t>
          </a:r>
        </a:p>
      </dsp:txBody>
      <dsp:txXfrm>
        <a:off x="3118542" y="1781989"/>
        <a:ext cx="1325390" cy="762099"/>
      </dsp:txXfrm>
    </dsp:sp>
    <dsp:sp modelId="{A4FCF43C-3BE5-4D05-BD6E-43B0D185620D}">
      <dsp:nvSpPr>
        <dsp:cNvPr id="0" name=""/>
        <dsp:cNvSpPr/>
      </dsp:nvSpPr>
      <dsp:spPr>
        <a:xfrm>
          <a:off x="4934327" y="721677"/>
          <a:ext cx="808488" cy="80848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5FECDA-394D-4058-BCF8-E2CE5C4314AC}">
      <dsp:nvSpPr>
        <dsp:cNvPr id="0" name=""/>
        <dsp:cNvSpPr/>
      </dsp:nvSpPr>
      <dsp:spPr>
        <a:xfrm>
          <a:off x="5106628" y="893978"/>
          <a:ext cx="463886" cy="4638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DEBA60-DE6E-4E7D-B2AE-AF9602BAB98B}">
      <dsp:nvSpPr>
        <dsp:cNvPr id="0" name=""/>
        <dsp:cNvSpPr/>
      </dsp:nvSpPr>
      <dsp:spPr>
        <a:xfrm>
          <a:off x="4675876" y="1781989"/>
          <a:ext cx="1325390" cy="762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Once patient registered, places order in cerner</a:t>
          </a:r>
        </a:p>
      </dsp:txBody>
      <dsp:txXfrm>
        <a:off x="4675876" y="1781989"/>
        <a:ext cx="1325390" cy="762099"/>
      </dsp:txXfrm>
    </dsp:sp>
    <dsp:sp modelId="{78FD9658-BEBD-4B41-BC6D-41143AF1BEC5}">
      <dsp:nvSpPr>
        <dsp:cNvPr id="0" name=""/>
        <dsp:cNvSpPr/>
      </dsp:nvSpPr>
      <dsp:spPr>
        <a:xfrm>
          <a:off x="6491661" y="721677"/>
          <a:ext cx="808488" cy="80848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B176F7-C3EC-435C-B582-820AFF70CBE8}">
      <dsp:nvSpPr>
        <dsp:cNvPr id="0" name=""/>
        <dsp:cNvSpPr/>
      </dsp:nvSpPr>
      <dsp:spPr>
        <a:xfrm>
          <a:off x="6663962" y="893978"/>
          <a:ext cx="463886" cy="4638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CCD6B6-EF7C-4C1C-82B2-1DDD34DBABF9}">
      <dsp:nvSpPr>
        <dsp:cNvPr id="0" name=""/>
        <dsp:cNvSpPr/>
      </dsp:nvSpPr>
      <dsp:spPr>
        <a:xfrm>
          <a:off x="6233210" y="1781989"/>
          <a:ext cx="1325390" cy="762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Opens qpath, finds study and then enters in the correct MRN, matching it to the order</a:t>
          </a:r>
        </a:p>
      </dsp:txBody>
      <dsp:txXfrm>
        <a:off x="6233210" y="1781989"/>
        <a:ext cx="1325390" cy="762099"/>
      </dsp:txXfrm>
    </dsp:sp>
    <dsp:sp modelId="{8356DC9D-35CE-4FEA-BFD9-53D70ACF14F5}">
      <dsp:nvSpPr>
        <dsp:cNvPr id="0" name=""/>
        <dsp:cNvSpPr/>
      </dsp:nvSpPr>
      <dsp:spPr>
        <a:xfrm>
          <a:off x="8048995" y="721677"/>
          <a:ext cx="808488" cy="80848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B4588D-8FB1-42DD-828A-13873FD55832}">
      <dsp:nvSpPr>
        <dsp:cNvPr id="0" name=""/>
        <dsp:cNvSpPr/>
      </dsp:nvSpPr>
      <dsp:spPr>
        <a:xfrm>
          <a:off x="8221296" y="893978"/>
          <a:ext cx="463886" cy="4638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30DD75-3282-4B98-8F62-2BF2C6F035B1}">
      <dsp:nvSpPr>
        <dsp:cNvPr id="0" name=""/>
        <dsp:cNvSpPr/>
      </dsp:nvSpPr>
      <dsp:spPr>
        <a:xfrm>
          <a:off x="7790544" y="1781989"/>
          <a:ext cx="1325390" cy="762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Fills out worksheet in qpath for resident to sign</a:t>
          </a:r>
        </a:p>
      </dsp:txBody>
      <dsp:txXfrm>
        <a:off x="7790544" y="1781989"/>
        <a:ext cx="1325390" cy="762099"/>
      </dsp:txXfrm>
    </dsp:sp>
    <dsp:sp modelId="{C77D25CF-EC03-499B-B7D9-8A36A6A0E014}">
      <dsp:nvSpPr>
        <dsp:cNvPr id="0" name=""/>
        <dsp:cNvSpPr/>
      </dsp:nvSpPr>
      <dsp:spPr>
        <a:xfrm>
          <a:off x="9606329" y="721677"/>
          <a:ext cx="808488" cy="80848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64085F-6C54-4772-9793-D125C1C4B1AB}">
      <dsp:nvSpPr>
        <dsp:cNvPr id="0" name=""/>
        <dsp:cNvSpPr/>
      </dsp:nvSpPr>
      <dsp:spPr>
        <a:xfrm>
          <a:off x="9778630" y="893978"/>
          <a:ext cx="463886" cy="4638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5A631F-94E9-448F-A643-2C9EDF75AAB9}">
      <dsp:nvSpPr>
        <dsp:cNvPr id="0" name=""/>
        <dsp:cNvSpPr/>
      </dsp:nvSpPr>
      <dsp:spPr>
        <a:xfrm>
          <a:off x="9347878" y="1781989"/>
          <a:ext cx="1325390" cy="762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Attending signs it which pushes study to EMR and Image Archival System</a:t>
          </a:r>
        </a:p>
      </dsp:txBody>
      <dsp:txXfrm>
        <a:off x="9347878" y="1781989"/>
        <a:ext cx="1325390" cy="7620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15F86-D553-D644-B5B5-3B29A1A20478}">
      <dsp:nvSpPr>
        <dsp:cNvPr id="0" name=""/>
        <dsp:cNvSpPr/>
      </dsp:nvSpPr>
      <dsp:spPr>
        <a:xfrm>
          <a:off x="0" y="0"/>
          <a:ext cx="4996281" cy="10460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EMR: Sends out HL7 order with accession number</a:t>
          </a:r>
        </a:p>
      </dsp:txBody>
      <dsp:txXfrm>
        <a:off x="30638" y="30638"/>
        <a:ext cx="3779094" cy="984797"/>
      </dsp:txXfrm>
    </dsp:sp>
    <dsp:sp modelId="{DF74795A-2200-4149-8F3F-D2358063F612}">
      <dsp:nvSpPr>
        <dsp:cNvPr id="0" name=""/>
        <dsp:cNvSpPr/>
      </dsp:nvSpPr>
      <dsp:spPr>
        <a:xfrm>
          <a:off x="418438" y="1236269"/>
          <a:ext cx="4996281" cy="10460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Goes to QPATH – qpath then sends out worklist</a:t>
          </a:r>
        </a:p>
      </dsp:txBody>
      <dsp:txXfrm>
        <a:off x="449076" y="1266907"/>
        <a:ext cx="3836619" cy="984797"/>
      </dsp:txXfrm>
    </dsp:sp>
    <dsp:sp modelId="{3140590C-F2D1-2542-B595-CB2649BD8CA8}">
      <dsp:nvSpPr>
        <dsp:cNvPr id="0" name=""/>
        <dsp:cNvSpPr/>
      </dsp:nvSpPr>
      <dsp:spPr>
        <a:xfrm>
          <a:off x="830631" y="2472538"/>
          <a:ext cx="4996281" cy="10460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Machine pulls the specific DMWL (dicom modality worklist)  (some places use ADT feed)</a:t>
          </a:r>
        </a:p>
      </dsp:txBody>
      <dsp:txXfrm>
        <a:off x="861269" y="2503176"/>
        <a:ext cx="3842864" cy="984797"/>
      </dsp:txXfrm>
    </dsp:sp>
    <dsp:sp modelId="{8DAACE96-C4BA-2744-9E09-A3EC21F9064F}">
      <dsp:nvSpPr>
        <dsp:cNvPr id="0" name=""/>
        <dsp:cNvSpPr/>
      </dsp:nvSpPr>
      <dsp:spPr>
        <a:xfrm>
          <a:off x="1249070" y="3708807"/>
          <a:ext cx="4996281" cy="10460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Operator completes exam, DICOM image sent to PACS server for storage, HL7 tags sent back to EMR </a:t>
          </a:r>
        </a:p>
      </dsp:txBody>
      <dsp:txXfrm>
        <a:off x="1279708" y="3739445"/>
        <a:ext cx="3836619" cy="984797"/>
      </dsp:txXfrm>
    </dsp:sp>
    <dsp:sp modelId="{FCEA996A-3D53-E547-A703-149AF0EFD0BF}">
      <dsp:nvSpPr>
        <dsp:cNvPr id="0" name=""/>
        <dsp:cNvSpPr/>
      </dsp:nvSpPr>
      <dsp:spPr>
        <a:xfrm>
          <a:off x="4316333" y="801197"/>
          <a:ext cx="679947" cy="67994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4469321" y="801197"/>
        <a:ext cx="373971" cy="511660"/>
      </dsp:txXfrm>
    </dsp:sp>
    <dsp:sp modelId="{F7FC53EF-6843-064D-A4E1-F143CB504555}">
      <dsp:nvSpPr>
        <dsp:cNvPr id="0" name=""/>
        <dsp:cNvSpPr/>
      </dsp:nvSpPr>
      <dsp:spPr>
        <a:xfrm>
          <a:off x="4734772" y="2037466"/>
          <a:ext cx="679947" cy="67994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4887760" y="2037466"/>
        <a:ext cx="373971" cy="511660"/>
      </dsp:txXfrm>
    </dsp:sp>
    <dsp:sp modelId="{487AB359-C64A-A144-BFD9-A149F0F7857D}">
      <dsp:nvSpPr>
        <dsp:cNvPr id="0" name=""/>
        <dsp:cNvSpPr/>
      </dsp:nvSpPr>
      <dsp:spPr>
        <a:xfrm>
          <a:off x="5146965" y="3273735"/>
          <a:ext cx="679947" cy="67994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5299953" y="3273735"/>
        <a:ext cx="373971" cy="5116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ECE94-7824-4CC3-93B5-D41A0E3DBEF8}">
      <dsp:nvSpPr>
        <dsp:cNvPr id="0" name=""/>
        <dsp:cNvSpPr/>
      </dsp:nvSpPr>
      <dsp:spPr>
        <a:xfrm>
          <a:off x="0" y="2089"/>
          <a:ext cx="6132236" cy="10591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C90CEC-DF35-4BA5-A7DD-D60581283DFC}">
      <dsp:nvSpPr>
        <dsp:cNvPr id="0" name=""/>
        <dsp:cNvSpPr/>
      </dsp:nvSpPr>
      <dsp:spPr>
        <a:xfrm>
          <a:off x="320381" y="240390"/>
          <a:ext cx="582512" cy="582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F156B8-6271-46D6-97B5-5011057B54F4}">
      <dsp:nvSpPr>
        <dsp:cNvPr id="0" name=""/>
        <dsp:cNvSpPr/>
      </dsp:nvSpPr>
      <dsp:spPr>
        <a:xfrm>
          <a:off x="1223275" y="2089"/>
          <a:ext cx="4908961" cy="105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89" tIns="112089" rIns="112089" bIns="112089" numCol="1" spcCol="1270" anchor="ctr" anchorCtr="0">
          <a:noAutofit/>
        </a:bodyPr>
        <a:lstStyle/>
        <a:p>
          <a:pPr marL="0" lvl="0" indent="0" algn="l" defTabSz="889000">
            <a:lnSpc>
              <a:spcPct val="90000"/>
            </a:lnSpc>
            <a:spcBef>
              <a:spcPct val="0"/>
            </a:spcBef>
            <a:spcAft>
              <a:spcPct val="35000"/>
            </a:spcAft>
            <a:buNone/>
          </a:pPr>
          <a:r>
            <a:rPr lang="en-US" sz="2000" kern="1200"/>
            <a:t>Easy to use workflow</a:t>
          </a:r>
        </a:p>
      </dsp:txBody>
      <dsp:txXfrm>
        <a:off x="1223275" y="2089"/>
        <a:ext cx="4908961" cy="1059112"/>
      </dsp:txXfrm>
    </dsp:sp>
    <dsp:sp modelId="{EFEAD4A5-EF8B-44BD-86A3-089ED0282272}">
      <dsp:nvSpPr>
        <dsp:cNvPr id="0" name=""/>
        <dsp:cNvSpPr/>
      </dsp:nvSpPr>
      <dsp:spPr>
        <a:xfrm>
          <a:off x="0" y="1325980"/>
          <a:ext cx="6132236" cy="10591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C5C5CC-3D30-43A2-B3FE-AE2C3B564F04}">
      <dsp:nvSpPr>
        <dsp:cNvPr id="0" name=""/>
        <dsp:cNvSpPr/>
      </dsp:nvSpPr>
      <dsp:spPr>
        <a:xfrm>
          <a:off x="320381" y="1564281"/>
          <a:ext cx="582512" cy="582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7FC114-FDAD-45F6-95CF-6FFD8A67133B}">
      <dsp:nvSpPr>
        <dsp:cNvPr id="0" name=""/>
        <dsp:cNvSpPr/>
      </dsp:nvSpPr>
      <dsp:spPr>
        <a:xfrm>
          <a:off x="1223275" y="1325980"/>
          <a:ext cx="4908961" cy="105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89" tIns="112089" rIns="112089" bIns="112089" numCol="1" spcCol="1270" anchor="ctr" anchorCtr="0">
          <a:noAutofit/>
        </a:bodyPr>
        <a:lstStyle/>
        <a:p>
          <a:pPr marL="0" lvl="0" indent="0" algn="l" defTabSz="889000">
            <a:lnSpc>
              <a:spcPct val="90000"/>
            </a:lnSpc>
            <a:spcBef>
              <a:spcPct val="0"/>
            </a:spcBef>
            <a:spcAft>
              <a:spcPct val="35000"/>
            </a:spcAft>
            <a:buNone/>
          </a:pPr>
          <a:r>
            <a:rPr lang="en-US" sz="2000" kern="1200"/>
            <a:t>Seamless integration</a:t>
          </a:r>
        </a:p>
      </dsp:txBody>
      <dsp:txXfrm>
        <a:off x="1223275" y="1325980"/>
        <a:ext cx="4908961" cy="1059112"/>
      </dsp:txXfrm>
    </dsp:sp>
    <dsp:sp modelId="{B1184AEB-5CBE-48DE-B662-C4B0EB7C3397}">
      <dsp:nvSpPr>
        <dsp:cNvPr id="0" name=""/>
        <dsp:cNvSpPr/>
      </dsp:nvSpPr>
      <dsp:spPr>
        <a:xfrm>
          <a:off x="0" y="2649872"/>
          <a:ext cx="6132236" cy="10591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5F9036-B30F-415F-930C-9612C8D3C988}">
      <dsp:nvSpPr>
        <dsp:cNvPr id="0" name=""/>
        <dsp:cNvSpPr/>
      </dsp:nvSpPr>
      <dsp:spPr>
        <a:xfrm>
          <a:off x="320381" y="2888172"/>
          <a:ext cx="582512" cy="582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982107-A87C-4B10-BC70-10EE6B9CADBB}">
      <dsp:nvSpPr>
        <dsp:cNvPr id="0" name=""/>
        <dsp:cNvSpPr/>
      </dsp:nvSpPr>
      <dsp:spPr>
        <a:xfrm>
          <a:off x="1223275" y="2649872"/>
          <a:ext cx="4908961" cy="105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89" tIns="112089" rIns="112089" bIns="112089" numCol="1" spcCol="1270" anchor="ctr" anchorCtr="0">
          <a:noAutofit/>
        </a:bodyPr>
        <a:lstStyle/>
        <a:p>
          <a:pPr marL="0" lvl="0" indent="0" algn="l" defTabSz="889000">
            <a:lnSpc>
              <a:spcPct val="90000"/>
            </a:lnSpc>
            <a:spcBef>
              <a:spcPct val="0"/>
            </a:spcBef>
            <a:spcAft>
              <a:spcPct val="35000"/>
            </a:spcAft>
            <a:buNone/>
          </a:pPr>
          <a:r>
            <a:rPr lang="en-US" sz="2000" kern="1200"/>
            <a:t>Easy access to support for when things go wrong</a:t>
          </a:r>
        </a:p>
      </dsp:txBody>
      <dsp:txXfrm>
        <a:off x="1223275" y="2649872"/>
        <a:ext cx="4908961" cy="1059112"/>
      </dsp:txXfrm>
    </dsp:sp>
    <dsp:sp modelId="{6245B9C1-A7E0-4A61-B46B-F76BBF5CB226}">
      <dsp:nvSpPr>
        <dsp:cNvPr id="0" name=""/>
        <dsp:cNvSpPr/>
      </dsp:nvSpPr>
      <dsp:spPr>
        <a:xfrm>
          <a:off x="0" y="3973763"/>
          <a:ext cx="6132236" cy="10591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2CF17E-F8E1-4C7D-A215-3F79864042A7}">
      <dsp:nvSpPr>
        <dsp:cNvPr id="0" name=""/>
        <dsp:cNvSpPr/>
      </dsp:nvSpPr>
      <dsp:spPr>
        <a:xfrm>
          <a:off x="320381" y="4212063"/>
          <a:ext cx="582512" cy="582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94F885-122E-43D0-B920-077B8F8DEE32}">
      <dsp:nvSpPr>
        <dsp:cNvPr id="0" name=""/>
        <dsp:cNvSpPr/>
      </dsp:nvSpPr>
      <dsp:spPr>
        <a:xfrm>
          <a:off x="1223275" y="3973763"/>
          <a:ext cx="4908961" cy="1059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89" tIns="112089" rIns="112089" bIns="112089" numCol="1" spcCol="1270" anchor="ctr" anchorCtr="0">
          <a:noAutofit/>
        </a:bodyPr>
        <a:lstStyle/>
        <a:p>
          <a:pPr marL="0" lvl="0" indent="0" algn="l" defTabSz="889000">
            <a:lnSpc>
              <a:spcPct val="90000"/>
            </a:lnSpc>
            <a:spcBef>
              <a:spcPct val="0"/>
            </a:spcBef>
            <a:spcAft>
              <a:spcPct val="35000"/>
            </a:spcAft>
            <a:buNone/>
          </a:pPr>
          <a:r>
            <a:rPr lang="en-US" sz="2000" kern="1200"/>
            <a:t>Education on the importance of the need for documenting and storing images!! </a:t>
          </a:r>
        </a:p>
      </dsp:txBody>
      <dsp:txXfrm>
        <a:off x="1223275" y="3973763"/>
        <a:ext cx="4908961" cy="1059112"/>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10" name="Freeform 6" title="Page Number Shape">
            <a:extLst>
              <a:ext uri="{FF2B5EF4-FFF2-40B4-BE49-F238E27FC236}">
                <a16:creationId xmlns:a16="http://schemas.microsoft.com/office/drawing/2014/main" id="{DD4C4B28-6B4B-4445-8535-F516D74E4AA9}"/>
              </a:ext>
            </a:extLst>
          </p:cNvPr>
          <p:cNvSpPr/>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12" name="Straight Connector 11" title="Verticle Rule Line">
            <a:extLst>
              <a:ext uri="{FF2B5EF4-FFF2-40B4-BE49-F238E27FC236}">
                <a16:creationId xmlns:a16="http://schemas.microsoft.com/office/drawing/2014/main" id="{0CB1C732-7193-4253-8746-850D090A6B4E}"/>
              </a:ext>
            </a:extLst>
          </p:cNvPr>
          <p:cNvCxnSpPr>
            <a:cxnSpLocks/>
          </p:cNvCxnSpPr>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03AA199-952B-427F-A5BE-B97D25FD0733}"/>
              </a:ext>
            </a:extLst>
          </p:cNvPr>
          <p:cNvSpPr>
            <a:spLocks noGrp="1"/>
          </p:cNvSpPr>
          <p:nvPr>
            <p:ph type="ctrTitle"/>
          </p:nvPr>
        </p:nvSpPr>
        <p:spPr>
          <a:xfrm>
            <a:off x="1078992" y="1143000"/>
            <a:ext cx="6720840" cy="3730752"/>
          </a:xfrm>
        </p:spPr>
        <p:txBody>
          <a:bodyPr anchor="t">
            <a:normAutofit/>
          </a:bodyPr>
          <a:lstStyle>
            <a:lvl1pPr algn="l">
              <a:defRPr sz="72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A1AA393-A876-475F-A05B-1CCAB6C1F089}"/>
              </a:ext>
            </a:extLst>
          </p:cNvPr>
          <p:cNvSpPr>
            <a:spLocks noGrp="1"/>
          </p:cNvSpPr>
          <p:nvPr>
            <p:ph type="subTitle" idx="1"/>
          </p:nvPr>
        </p:nvSpPr>
        <p:spPr>
          <a:xfrm>
            <a:off x="1078992" y="5010912"/>
            <a:ext cx="6720840" cy="704088"/>
          </a:xfrm>
        </p:spPr>
        <p:txBody>
          <a:bodyPr>
            <a:normAutofit/>
          </a:bodyPr>
          <a:lstStyle>
            <a:lvl1pPr marL="0" indent="0" algn="l">
              <a:lnSpc>
                <a:spcPct val="100000"/>
              </a:lnSpc>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3395621-D631-4F31-AEEF-C8574E507372}"/>
              </a:ext>
            </a:extLst>
          </p:cNvPr>
          <p:cNvSpPr>
            <a:spLocks noGrp="1"/>
          </p:cNvSpPr>
          <p:nvPr>
            <p:ph type="dt" sz="half" idx="10"/>
          </p:nvPr>
        </p:nvSpPr>
        <p:spPr>
          <a:xfrm>
            <a:off x="8286356" y="6007608"/>
            <a:ext cx="3143643" cy="365125"/>
          </a:xfrm>
        </p:spPr>
        <p:txBody>
          <a:bodyPr/>
          <a:lstStyle/>
          <a:p>
            <a:fld id="{53BEF823-48A5-43FC-BE03-E79964288B41}" type="datetimeFigureOut">
              <a:rPr lang="en-US" smtClean="0"/>
              <a:t>9/2/26</a:t>
            </a:fld>
            <a:endParaRPr lang="en-US" dirty="0"/>
          </a:p>
        </p:txBody>
      </p:sp>
      <p:sp>
        <p:nvSpPr>
          <p:cNvPr id="5" name="Footer Placeholder 4">
            <a:extLst>
              <a:ext uri="{FF2B5EF4-FFF2-40B4-BE49-F238E27FC236}">
                <a16:creationId xmlns:a16="http://schemas.microsoft.com/office/drawing/2014/main" id="{305EE125-77AD-4E23-AFB7-C5CFDEACACF1}"/>
              </a:ext>
            </a:extLst>
          </p:cNvPr>
          <p:cNvSpPr>
            <a:spLocks noGrp="1"/>
          </p:cNvSpPr>
          <p:nvPr>
            <p:ph type="ftr" sz="quarter" idx="11"/>
          </p:nvPr>
        </p:nvSpPr>
        <p:spPr>
          <a:xfrm>
            <a:off x="1078991" y="6007608"/>
            <a:ext cx="6720837" cy="365125"/>
          </a:xfrm>
        </p:spPr>
        <p:txBody>
          <a:bodyPr/>
          <a:lstStyle/>
          <a:p>
            <a:endParaRPr lang="en-US" dirty="0"/>
          </a:p>
        </p:txBody>
      </p:sp>
      <p:sp>
        <p:nvSpPr>
          <p:cNvPr id="6" name="Slide Number Placeholder 5">
            <a:extLst>
              <a:ext uri="{FF2B5EF4-FFF2-40B4-BE49-F238E27FC236}">
                <a16:creationId xmlns:a16="http://schemas.microsoft.com/office/drawing/2014/main" id="{DC569682-B530-4F52-87B9-39464A0930B3}"/>
              </a:ext>
            </a:extLst>
          </p:cNvPr>
          <p:cNvSpPr>
            <a:spLocks noGrp="1"/>
          </p:cNvSpPr>
          <p:nvPr>
            <p:ph type="sldNum" sz="quarter" idx="12"/>
          </p:nvPr>
        </p:nvSpPr>
        <p:spPr/>
        <p:txBody>
          <a:bodyPr/>
          <a:lstStyle>
            <a:lvl1pPr algn="ctr">
              <a:defRPr/>
            </a:lvl1p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27629546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59FCF-ACDF-495D-ACFA-15FCAC9EAE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786E3-AB17-427E-8EF8-7FCB671A11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33B4E9-7A16-448C-8BE6-B14941A34857}"/>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8" name="Footer Placeholder 7">
            <a:extLst>
              <a:ext uri="{FF2B5EF4-FFF2-40B4-BE49-F238E27FC236}">
                <a16:creationId xmlns:a16="http://schemas.microsoft.com/office/drawing/2014/main" id="{579212F5-5835-49FF-836F-5E3008A0EDB1}"/>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DE9D492B-E5EE-4D24-A087-57D739CFACE8}"/>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729352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31E395-94BD-4E79-8E42-9CD4EB33CA60}"/>
              </a:ext>
            </a:extLst>
          </p:cNvPr>
          <p:cNvSpPr>
            <a:spLocks noGrp="1"/>
          </p:cNvSpPr>
          <p:nvPr>
            <p:ph type="title" orient="vert"/>
          </p:nvPr>
        </p:nvSpPr>
        <p:spPr>
          <a:xfrm>
            <a:off x="8475542" y="758952"/>
            <a:ext cx="2954458" cy="4986002"/>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79AA8A4-66BC-4E80-ABE3-F533F82B88CA}"/>
              </a:ext>
            </a:extLst>
          </p:cNvPr>
          <p:cNvSpPr>
            <a:spLocks noGrp="1"/>
          </p:cNvSpPr>
          <p:nvPr>
            <p:ph type="body" orient="vert" idx="1"/>
          </p:nvPr>
        </p:nvSpPr>
        <p:spPr>
          <a:xfrm>
            <a:off x="758952" y="758952"/>
            <a:ext cx="7407586" cy="49860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DDA4EA6-6A1A-48ED-9D79-A438561C7E79}"/>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8" name="Footer Placeholder 7">
            <a:extLst>
              <a:ext uri="{FF2B5EF4-FFF2-40B4-BE49-F238E27FC236}">
                <a16:creationId xmlns:a16="http://schemas.microsoft.com/office/drawing/2014/main" id="{F049B2BA-9250-4EBF-8820-10BDA5C1C62B}"/>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1F914475-55F3-4C46-BAE2-E4D93E9E3781}"/>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60851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351BD-5252-4168-A69E-C6864AE297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48EEE-19C9-493B-836D-73B9E4A0BE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FA6BFE-11ED-4FB4-9F65-508B5B0F0DD3}"/>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8" name="Footer Placeholder 7">
            <a:extLst>
              <a:ext uri="{FF2B5EF4-FFF2-40B4-BE49-F238E27FC236}">
                <a16:creationId xmlns:a16="http://schemas.microsoft.com/office/drawing/2014/main" id="{F90F536E-BEFF-4E0D-B4EC-39DE28C67CC3}"/>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36EE02AF-6FE1-4972-BD48-A82499AD67F6}"/>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943191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52EE-D9FC-4E51-9BFF-141F9192339F}"/>
              </a:ext>
            </a:extLst>
          </p:cNvPr>
          <p:cNvSpPr>
            <a:spLocks noGrp="1"/>
          </p:cNvSpPr>
          <p:nvPr>
            <p:ph type="title"/>
          </p:nvPr>
        </p:nvSpPr>
        <p:spPr>
          <a:xfrm>
            <a:off x="763051" y="2414016"/>
            <a:ext cx="10666949" cy="3099816"/>
          </a:xfrm>
        </p:spPr>
        <p:txBody>
          <a:bodyPr anchor="t"/>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E086C4-4949-4E7A-A182-6709496A1C38}"/>
              </a:ext>
            </a:extLst>
          </p:cNvPr>
          <p:cNvSpPr>
            <a:spLocks noGrp="1"/>
          </p:cNvSpPr>
          <p:nvPr>
            <p:ph type="body" idx="1"/>
          </p:nvPr>
        </p:nvSpPr>
        <p:spPr>
          <a:xfrm>
            <a:off x="758952" y="1389888"/>
            <a:ext cx="10671048" cy="822960"/>
          </a:xfrm>
        </p:spPr>
        <p:txBody>
          <a:bodyPr anchor="ctr">
            <a:normAutofit/>
          </a:bodyPr>
          <a:lstStyle>
            <a:lvl1pPr marL="0" indent="0">
              <a:buNone/>
              <a:defRPr sz="2000" i="1">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3D12BC88-6A2B-4851-9568-23A4B74D9F98}"/>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8" name="Footer Placeholder 7">
            <a:extLst>
              <a:ext uri="{FF2B5EF4-FFF2-40B4-BE49-F238E27FC236}">
                <a16:creationId xmlns:a16="http://schemas.microsoft.com/office/drawing/2014/main" id="{D882CFE5-65C3-4F46-9141-4645455947D2}"/>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5321B390-4E13-4481-AC02-FF126656C4C9}"/>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228810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0E02F8-47BB-4D30-8EFE-69C9222D9EC4}"/>
              </a:ext>
            </a:extLst>
          </p:cNvPr>
          <p:cNvSpPr>
            <a:spLocks noGrp="1"/>
          </p:cNvSpPr>
          <p:nvPr>
            <p:ph sz="half" idx="1"/>
          </p:nvPr>
        </p:nvSpPr>
        <p:spPr>
          <a:xfrm>
            <a:off x="5184648" y="758952"/>
            <a:ext cx="6245352" cy="224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A844D33-6BF0-4205-A542-8537E3515938}"/>
              </a:ext>
            </a:extLst>
          </p:cNvPr>
          <p:cNvSpPr>
            <a:spLocks noGrp="1"/>
          </p:cNvSpPr>
          <p:nvPr>
            <p:ph sz="half" idx="2"/>
          </p:nvPr>
        </p:nvSpPr>
        <p:spPr>
          <a:xfrm>
            <a:off x="5184647" y="3273551"/>
            <a:ext cx="6245351" cy="22402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D6953A83-D2BE-4015-8D64-BE93DDFE5D21}"/>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10" name="Footer Placeholder 9">
            <a:extLst>
              <a:ext uri="{FF2B5EF4-FFF2-40B4-BE49-F238E27FC236}">
                <a16:creationId xmlns:a16="http://schemas.microsoft.com/office/drawing/2014/main" id="{BA849E67-05F9-4033-B033-74D6B8C8E77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DFAAC6AA-CFFB-438F-9327-DDB023E2E149}"/>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5" name="Title 4">
            <a:extLst>
              <a:ext uri="{FF2B5EF4-FFF2-40B4-BE49-F238E27FC236}">
                <a16:creationId xmlns:a16="http://schemas.microsoft.com/office/drawing/2014/main" id="{BA4960CB-ABA7-4442-AB15-FE444F23C6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921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348291-9C7D-407E-8D07-FA3A323EA973}"/>
              </a:ext>
            </a:extLst>
          </p:cNvPr>
          <p:cNvSpPr>
            <a:spLocks noGrp="1"/>
          </p:cNvSpPr>
          <p:nvPr>
            <p:ph type="body" idx="1"/>
          </p:nvPr>
        </p:nvSpPr>
        <p:spPr>
          <a:xfrm>
            <a:off x="5184648" y="758952"/>
            <a:ext cx="6245352" cy="548640"/>
          </a:xfrm>
        </p:spPr>
        <p:txBody>
          <a:bodyPr anchor="b"/>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A192D2-8BA6-4A4D-814D-AD37A2A10AC8}"/>
              </a:ext>
            </a:extLst>
          </p:cNvPr>
          <p:cNvSpPr>
            <a:spLocks noGrp="1"/>
          </p:cNvSpPr>
          <p:nvPr>
            <p:ph sz="half" idx="2"/>
          </p:nvPr>
        </p:nvSpPr>
        <p:spPr>
          <a:xfrm>
            <a:off x="5190323" y="1377198"/>
            <a:ext cx="6239675"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86FD4BC-C948-41C4-BA24-5D26147E1C97}"/>
              </a:ext>
            </a:extLst>
          </p:cNvPr>
          <p:cNvSpPr>
            <a:spLocks noGrp="1"/>
          </p:cNvSpPr>
          <p:nvPr>
            <p:ph type="body" sz="quarter" idx="3"/>
          </p:nvPr>
        </p:nvSpPr>
        <p:spPr>
          <a:xfrm>
            <a:off x="5184647" y="3319548"/>
            <a:ext cx="6245351" cy="548640"/>
          </a:xfrm>
        </p:spPr>
        <p:txBody>
          <a:bodyPr anchor="b"/>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2E359C-F73D-4F1B-9F9A-6D628567105D}"/>
              </a:ext>
            </a:extLst>
          </p:cNvPr>
          <p:cNvSpPr>
            <a:spLocks noGrp="1"/>
          </p:cNvSpPr>
          <p:nvPr>
            <p:ph sz="quarter" idx="4"/>
          </p:nvPr>
        </p:nvSpPr>
        <p:spPr>
          <a:xfrm>
            <a:off x="5184646" y="3932372"/>
            <a:ext cx="6245352"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D76B63AE-38FF-40DD-A543-32DD98E6BDB2}"/>
              </a:ext>
            </a:extLst>
          </p:cNvPr>
          <p:cNvSpPr>
            <a:spLocks noGrp="1"/>
          </p:cNvSpPr>
          <p:nvPr>
            <p:ph type="title"/>
          </p:nvPr>
        </p:nvSpPr>
        <p:spPr/>
        <p:txBody>
          <a:bodyPr/>
          <a:lstStyle/>
          <a:p>
            <a:r>
              <a:rPr lang="en-US"/>
              <a:t>Click to edit Master title style</a:t>
            </a:r>
            <a:endParaRPr lang="en-US" dirty="0"/>
          </a:p>
        </p:txBody>
      </p:sp>
      <p:sp>
        <p:nvSpPr>
          <p:cNvPr id="12" name="Date Placeholder 11">
            <a:extLst>
              <a:ext uri="{FF2B5EF4-FFF2-40B4-BE49-F238E27FC236}">
                <a16:creationId xmlns:a16="http://schemas.microsoft.com/office/drawing/2014/main" id="{C686C0EB-E082-4BAB-99E8-B42F3C28B20F}"/>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13" name="Footer Placeholder 12">
            <a:extLst>
              <a:ext uri="{FF2B5EF4-FFF2-40B4-BE49-F238E27FC236}">
                <a16:creationId xmlns:a16="http://schemas.microsoft.com/office/drawing/2014/main" id="{B3CB0152-BA1F-48C7-A66F-3ADB51C94B97}"/>
              </a:ext>
            </a:extLst>
          </p:cNvPr>
          <p:cNvSpPr>
            <a:spLocks noGrp="1"/>
          </p:cNvSpPr>
          <p:nvPr>
            <p:ph type="ftr" sz="quarter" idx="11"/>
          </p:nvPr>
        </p:nvSpPr>
        <p:spPr/>
        <p:txBody>
          <a:bodyPr/>
          <a:lstStyle/>
          <a:p>
            <a:pPr algn="l"/>
            <a:endParaRPr lang="en-US" dirty="0"/>
          </a:p>
        </p:txBody>
      </p:sp>
      <p:sp>
        <p:nvSpPr>
          <p:cNvPr id="14" name="Slide Number Placeholder 13">
            <a:extLst>
              <a:ext uri="{FF2B5EF4-FFF2-40B4-BE49-F238E27FC236}">
                <a16:creationId xmlns:a16="http://schemas.microsoft.com/office/drawing/2014/main" id="{BD1C21B3-5CF6-415F-8295-EED3DF5CB55C}"/>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552564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70D5-4EB9-4410-A8AE-6D85F19239FF}"/>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5887FB59-BA77-4864-B9E8-994851250CB4}"/>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7" name="Footer Placeholder 6">
            <a:extLst>
              <a:ext uri="{FF2B5EF4-FFF2-40B4-BE49-F238E27FC236}">
                <a16:creationId xmlns:a16="http://schemas.microsoft.com/office/drawing/2014/main" id="{B6F0BC0B-BA67-455B-B567-1473DF0628BE}"/>
              </a:ext>
            </a:extLst>
          </p:cNvPr>
          <p:cNvSpPr>
            <a:spLocks noGrp="1"/>
          </p:cNvSpPr>
          <p:nvPr>
            <p:ph type="ftr" sz="quarter" idx="11"/>
          </p:nvPr>
        </p:nvSpPr>
        <p:spPr/>
        <p:txBody>
          <a:bodyPr/>
          <a:lstStyle/>
          <a:p>
            <a:pPr algn="l"/>
            <a:endParaRPr lang="en-US" dirty="0"/>
          </a:p>
        </p:txBody>
      </p:sp>
      <p:sp>
        <p:nvSpPr>
          <p:cNvPr id="8" name="Slide Number Placeholder 7">
            <a:extLst>
              <a:ext uri="{FF2B5EF4-FFF2-40B4-BE49-F238E27FC236}">
                <a16:creationId xmlns:a16="http://schemas.microsoft.com/office/drawing/2014/main" id="{2CF0BCF3-6FB5-4529-AA6A-A31467351EF5}"/>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89197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BF1315B-6865-4A5A-91C1-B75339038903}"/>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6" name="Footer Placeholder 5">
            <a:extLst>
              <a:ext uri="{FF2B5EF4-FFF2-40B4-BE49-F238E27FC236}">
                <a16:creationId xmlns:a16="http://schemas.microsoft.com/office/drawing/2014/main" id="{DD536720-08C7-43DE-8EB5-CAB52D0E96B1}"/>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6D2477AF-B012-491C-AE42-22DE1203BE8D}"/>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723546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D183AC-72A9-43F5-A1B3-1D7A6A4C7EEB}"/>
              </a:ext>
            </a:extLst>
          </p:cNvPr>
          <p:cNvSpPr>
            <a:spLocks noGrp="1"/>
          </p:cNvSpPr>
          <p:nvPr>
            <p:ph idx="1"/>
          </p:nvPr>
        </p:nvSpPr>
        <p:spPr>
          <a:xfrm>
            <a:off x="5183188" y="758951"/>
            <a:ext cx="6245352" cy="4754881"/>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045592-52ED-4270-ACBB-BCC528DAC407}"/>
              </a:ext>
            </a:extLst>
          </p:cNvPr>
          <p:cNvSpPr>
            <a:spLocks noGrp="1"/>
          </p:cNvSpPr>
          <p:nvPr>
            <p:ph type="body" sz="half" idx="2"/>
          </p:nvPr>
        </p:nvSpPr>
        <p:spPr>
          <a:xfrm>
            <a:off x="758953" y="3815080"/>
            <a:ext cx="3831336" cy="1698752"/>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99A93518-F9B5-418F-9883-BEF8359B045A}"/>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10" name="Footer Placeholder 9">
            <a:extLst>
              <a:ext uri="{FF2B5EF4-FFF2-40B4-BE49-F238E27FC236}">
                <a16:creationId xmlns:a16="http://schemas.microsoft.com/office/drawing/2014/main" id="{27B9FFE7-C4AB-425B-9B56-E412C72212A0}"/>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59231052-EBA8-4781-B28A-2FEA8BE523F3}"/>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2" name="Title 1">
            <a:extLst>
              <a:ext uri="{FF2B5EF4-FFF2-40B4-BE49-F238E27FC236}">
                <a16:creationId xmlns:a16="http://schemas.microsoft.com/office/drawing/2014/main" id="{CBDBF9E7-F686-4FA1-9BA5-69BDD014B0D3}"/>
              </a:ext>
            </a:extLst>
          </p:cNvPr>
          <p:cNvSpPr>
            <a:spLocks noGrp="1"/>
          </p:cNvSpPr>
          <p:nvPr>
            <p:ph type="title"/>
          </p:nvPr>
        </p:nvSpPr>
        <p:spPr>
          <a:xfrm>
            <a:off x="758952" y="758952"/>
            <a:ext cx="3831336" cy="2930179"/>
          </a:xfrm>
        </p:spPr>
        <p:txBody>
          <a:bodyPr/>
          <a:lstStyle/>
          <a:p>
            <a:r>
              <a:rPr lang="en-US"/>
              <a:t>Click to edit Master title style</a:t>
            </a:r>
            <a:endParaRPr lang="en-US" dirty="0"/>
          </a:p>
        </p:txBody>
      </p:sp>
    </p:spTree>
    <p:extLst>
      <p:ext uri="{BB962C8B-B14F-4D97-AF65-F5344CB8AC3E}">
        <p14:creationId xmlns:p14="http://schemas.microsoft.com/office/powerpoint/2010/main" val="13066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116CF06-B27C-4DC4-981D-38E31997BD16}"/>
              </a:ext>
            </a:extLst>
          </p:cNvPr>
          <p:cNvSpPr>
            <a:spLocks noGrp="1"/>
          </p:cNvSpPr>
          <p:nvPr>
            <p:ph type="pic" idx="1"/>
          </p:nvPr>
        </p:nvSpPr>
        <p:spPr>
          <a:xfrm>
            <a:off x="5183188" y="758951"/>
            <a:ext cx="6245352" cy="47548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1976E66-2CB3-4F47-97F6-077C42818316}"/>
              </a:ext>
            </a:extLst>
          </p:cNvPr>
          <p:cNvSpPr>
            <a:spLocks noGrp="1"/>
          </p:cNvSpPr>
          <p:nvPr>
            <p:ph type="body" sz="half" idx="2"/>
          </p:nvPr>
        </p:nvSpPr>
        <p:spPr>
          <a:xfrm>
            <a:off x="758952" y="3794760"/>
            <a:ext cx="3831336" cy="1719072"/>
          </a:xfrm>
        </p:spPr>
        <p:txBody>
          <a:bodyPr>
            <a:normAutofit/>
          </a:bodyPr>
          <a:lstStyle>
            <a:lvl1pPr marL="0" indent="0">
              <a:buNone/>
              <a:defRPr sz="20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71414C9F-CBBD-4D5E-A831-BC0CDFEBCEF3}"/>
              </a:ext>
            </a:extLst>
          </p:cNvPr>
          <p:cNvSpPr>
            <a:spLocks noGrp="1"/>
          </p:cNvSpPr>
          <p:nvPr>
            <p:ph type="dt" sz="half" idx="10"/>
          </p:nvPr>
        </p:nvSpPr>
        <p:spPr/>
        <p:txBody>
          <a:bodyPr/>
          <a:lstStyle/>
          <a:p>
            <a:pPr algn="r"/>
            <a:fld id="{53BEF823-48A5-43FC-BE03-E79964288B41}" type="datetimeFigureOut">
              <a:rPr lang="en-US" smtClean="0"/>
              <a:pPr algn="r"/>
              <a:t>9/2/26</a:t>
            </a:fld>
            <a:endParaRPr lang="en-US" dirty="0"/>
          </a:p>
        </p:txBody>
      </p:sp>
      <p:sp>
        <p:nvSpPr>
          <p:cNvPr id="10" name="Footer Placeholder 9">
            <a:extLst>
              <a:ext uri="{FF2B5EF4-FFF2-40B4-BE49-F238E27FC236}">
                <a16:creationId xmlns:a16="http://schemas.microsoft.com/office/drawing/2014/main" id="{F58DC0C8-B580-442D-8DAC-4F0F869B1F1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1B0D29E8-DFEE-49AB-83AF-85FF25252A3C}"/>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2" name="Title 1">
            <a:extLst>
              <a:ext uri="{FF2B5EF4-FFF2-40B4-BE49-F238E27FC236}">
                <a16:creationId xmlns:a16="http://schemas.microsoft.com/office/drawing/2014/main" id="{D0EAAF1B-6B6E-4D37-8F57-E403C6371A00}"/>
              </a:ext>
            </a:extLst>
          </p:cNvPr>
          <p:cNvSpPr>
            <a:spLocks noGrp="1"/>
          </p:cNvSpPr>
          <p:nvPr>
            <p:ph type="title"/>
          </p:nvPr>
        </p:nvSpPr>
        <p:spPr>
          <a:xfrm>
            <a:off x="758952" y="758952"/>
            <a:ext cx="3831336" cy="2926080"/>
          </a:xfrm>
        </p:spPr>
        <p:txBody>
          <a:bodyPr/>
          <a:lstStyle/>
          <a:p>
            <a:r>
              <a:rPr lang="en-US"/>
              <a:t>Click to edit Master title style</a:t>
            </a:r>
            <a:endParaRPr lang="en-US" dirty="0"/>
          </a:p>
        </p:txBody>
      </p:sp>
    </p:spTree>
    <p:extLst>
      <p:ext uri="{BB962C8B-B14F-4D97-AF65-F5344CB8AC3E}">
        <p14:creationId xmlns:p14="http://schemas.microsoft.com/office/powerpoint/2010/main" val="3364659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6" title="Page Number Shape">
            <a:extLst>
              <a:ext uri="{FF2B5EF4-FFF2-40B4-BE49-F238E27FC236}">
                <a16:creationId xmlns:a16="http://schemas.microsoft.com/office/drawing/2014/main" id="{72411438-92A5-42B0-9C54-EA4FB32ACB5E}"/>
              </a:ext>
            </a:extLst>
          </p:cNvPr>
          <p:cNvSpPr/>
          <p:nvPr/>
        </p:nvSpPr>
        <p:spPr bwMode="auto">
          <a:xfrm>
            <a:off x="11784011" y="5778801"/>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
        <p:nvSpPr>
          <p:cNvPr id="2" name="Title Placeholder 1">
            <a:extLst>
              <a:ext uri="{FF2B5EF4-FFF2-40B4-BE49-F238E27FC236}">
                <a16:creationId xmlns:a16="http://schemas.microsoft.com/office/drawing/2014/main" id="{0D56E4D8-47B6-4DEC-BD29-B3B6ED4CC739}"/>
              </a:ext>
            </a:extLst>
          </p:cNvPr>
          <p:cNvSpPr>
            <a:spLocks noGrp="1"/>
          </p:cNvSpPr>
          <p:nvPr>
            <p:ph type="title"/>
          </p:nvPr>
        </p:nvSpPr>
        <p:spPr>
          <a:xfrm>
            <a:off x="758952" y="758952"/>
            <a:ext cx="3831336" cy="47548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F0F5D4C-4873-4052-A294-99CCB9421C4A}"/>
              </a:ext>
            </a:extLst>
          </p:cNvPr>
          <p:cNvSpPr>
            <a:spLocks noGrp="1"/>
          </p:cNvSpPr>
          <p:nvPr>
            <p:ph type="body" idx="1"/>
          </p:nvPr>
        </p:nvSpPr>
        <p:spPr>
          <a:xfrm>
            <a:off x="5184648" y="758952"/>
            <a:ext cx="6245352" cy="47548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41D62B3-3490-46B4-A10E-33FCE4A1FBB5}"/>
              </a:ext>
            </a:extLst>
          </p:cNvPr>
          <p:cNvSpPr>
            <a:spLocks noGrp="1"/>
          </p:cNvSpPr>
          <p:nvPr>
            <p:ph type="dt" sz="half" idx="2"/>
          </p:nvPr>
        </p:nvSpPr>
        <p:spPr>
          <a:xfrm>
            <a:off x="7616952" y="6007608"/>
            <a:ext cx="3813048" cy="365125"/>
          </a:xfrm>
          <a:prstGeom prst="rect">
            <a:avLst/>
          </a:prstGeom>
        </p:spPr>
        <p:txBody>
          <a:bodyPr vert="horz" lIns="91440" tIns="45720" rIns="91440" bIns="45720" rtlCol="0" anchor="ctr"/>
          <a:lstStyle>
            <a:lvl1pPr algn="r">
              <a:defRPr sz="1000" spc="50" baseline="0">
                <a:solidFill>
                  <a:schemeClr val="tx1">
                    <a:lumMod val="85000"/>
                    <a:lumOff val="15000"/>
                  </a:schemeClr>
                </a:solidFill>
              </a:defRPr>
            </a:lvl1pPr>
          </a:lstStyle>
          <a:p>
            <a:pPr algn="r"/>
            <a:fld id="{53BEF823-48A5-43FC-BE03-E79964288B41}" type="datetimeFigureOut">
              <a:rPr lang="en-US" smtClean="0"/>
              <a:pPr algn="r"/>
              <a:t>9/2/26</a:t>
            </a:fld>
            <a:endParaRPr lang="en-US" dirty="0"/>
          </a:p>
        </p:txBody>
      </p:sp>
      <p:sp>
        <p:nvSpPr>
          <p:cNvPr id="5" name="Footer Placeholder 4">
            <a:extLst>
              <a:ext uri="{FF2B5EF4-FFF2-40B4-BE49-F238E27FC236}">
                <a16:creationId xmlns:a16="http://schemas.microsoft.com/office/drawing/2014/main" id="{97424CB1-7D5F-4F52-9F99-7068F5819E8C}"/>
              </a:ext>
            </a:extLst>
          </p:cNvPr>
          <p:cNvSpPr>
            <a:spLocks noGrp="1"/>
          </p:cNvSpPr>
          <p:nvPr>
            <p:ph type="ftr" sz="quarter" idx="3"/>
          </p:nvPr>
        </p:nvSpPr>
        <p:spPr>
          <a:xfrm>
            <a:off x="758952" y="6007608"/>
            <a:ext cx="3831336" cy="365125"/>
          </a:xfrm>
          <a:prstGeom prst="rect">
            <a:avLst/>
          </a:prstGeom>
        </p:spPr>
        <p:txBody>
          <a:bodyPr vert="horz" lIns="91440" tIns="45720" rIns="91440" bIns="45720" rtlCol="0" anchor="ctr"/>
          <a:lstStyle>
            <a:lvl1pPr algn="l">
              <a:defRPr sz="1000" spc="50" baseline="0">
                <a:solidFill>
                  <a:schemeClr val="tx1">
                    <a:lumMod val="85000"/>
                    <a:lumOff val="15000"/>
                  </a:schemeClr>
                </a:solidFill>
              </a:defRPr>
            </a:lvl1pPr>
          </a:lstStyle>
          <a:p>
            <a:pPr algn="l"/>
            <a:endParaRPr lang="en-US" dirty="0"/>
          </a:p>
        </p:txBody>
      </p:sp>
      <p:sp>
        <p:nvSpPr>
          <p:cNvPr id="6" name="Slide Number Placeholder 5">
            <a:extLst>
              <a:ext uri="{FF2B5EF4-FFF2-40B4-BE49-F238E27FC236}">
                <a16:creationId xmlns:a16="http://schemas.microsoft.com/office/drawing/2014/main" id="{1A1F9CC9-1431-4569-B2F1-D04814955381}"/>
              </a:ext>
            </a:extLst>
          </p:cNvPr>
          <p:cNvSpPr>
            <a:spLocks noGrp="1"/>
          </p:cNvSpPr>
          <p:nvPr>
            <p:ph type="sldNum" sz="quarter" idx="4"/>
          </p:nvPr>
        </p:nvSpPr>
        <p:spPr>
          <a:xfrm>
            <a:off x="11786616" y="6007608"/>
            <a:ext cx="411480" cy="365125"/>
          </a:xfrm>
          <a:prstGeom prst="rect">
            <a:avLst/>
          </a:prstGeom>
        </p:spPr>
        <p:txBody>
          <a:bodyPr vert="horz" lIns="45720" tIns="45720" rIns="45720" bIns="45720" rtlCol="0" anchor="ctr"/>
          <a:lstStyle>
            <a:lvl1pPr algn="r">
              <a:defRPr sz="900" b="1">
                <a:solidFill>
                  <a:schemeClr val="bg1"/>
                </a:solidFill>
              </a:defRPr>
            </a:lvl1p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59305925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11" r:id="rId6"/>
    <p:sldLayoutId id="2147483706" r:id="rId7"/>
    <p:sldLayoutId id="2147483707" r:id="rId8"/>
    <p:sldLayoutId id="2147483708" r:id="rId9"/>
    <p:sldLayoutId id="2147483710" r:id="rId10"/>
    <p:sldLayoutId id="2147483709" r:id="rId11"/>
  </p:sldLayoutIdLst>
  <p:txStyles>
    <p:titleStyle>
      <a:lvl1pPr algn="l" defTabSz="914400" rtl="0" eaLnBrk="1" latinLnBrk="0" hangingPunct="1">
        <a:lnSpc>
          <a:spcPct val="90000"/>
        </a:lnSpc>
        <a:spcBef>
          <a:spcPct val="0"/>
        </a:spcBef>
        <a:buNone/>
        <a:defRPr sz="6000" i="1" kern="1200" spc="100" baseline="0">
          <a:solidFill>
            <a:schemeClr val="tx1">
              <a:lumMod val="85000"/>
              <a:lumOff val="15000"/>
            </a:schemeClr>
          </a:solidFill>
          <a:latin typeface="+mj-lt"/>
          <a:ea typeface="+mj-ea"/>
          <a:cs typeface="+mj-cs"/>
        </a:defRPr>
      </a:lvl1pPr>
    </p:titleStyle>
    <p:bodyStyle>
      <a:lvl1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2000" kern="1200">
          <a:solidFill>
            <a:schemeClr val="tx1">
              <a:lumMod val="85000"/>
              <a:lumOff val="15000"/>
            </a:schemeClr>
          </a:solidFill>
          <a:latin typeface="+mn-lt"/>
          <a:ea typeface="+mn-ea"/>
          <a:cs typeface="+mn-cs"/>
        </a:defRPr>
      </a:lvl1pPr>
      <a:lvl2pPr marL="182880" indent="0" algn="l" defTabSz="914400" rtl="0" eaLnBrk="1" latinLnBrk="0" hangingPunct="1">
        <a:lnSpc>
          <a:spcPct val="110000"/>
        </a:lnSpc>
        <a:spcBef>
          <a:spcPts val="400"/>
        </a:spcBef>
        <a:spcAft>
          <a:spcPts val="400"/>
        </a:spcAft>
        <a:buClrTx/>
        <a:buFont typeface="Arial" panose="020B0604020202020204" pitchFamily="34" charset="0"/>
        <a:buNone/>
        <a:defRPr sz="1800" i="1" kern="1200">
          <a:solidFill>
            <a:schemeClr val="tx1">
              <a:lumMod val="85000"/>
              <a:lumOff val="15000"/>
            </a:schemeClr>
          </a:solidFill>
          <a:latin typeface="+mn-lt"/>
          <a:ea typeface="+mn-ea"/>
          <a:cs typeface="+mn-cs"/>
        </a:defRPr>
      </a:lvl2pPr>
      <a:lvl3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600" kern="1200">
          <a:solidFill>
            <a:schemeClr val="tx1">
              <a:lumMod val="85000"/>
              <a:lumOff val="15000"/>
            </a:schemeClr>
          </a:solidFill>
          <a:latin typeface="+mn-lt"/>
          <a:ea typeface="+mn-ea"/>
          <a:cs typeface="+mn-cs"/>
        </a:defRPr>
      </a:lvl3pPr>
      <a:lvl4pPr marL="182880" indent="0" algn="l" defTabSz="914400" rtl="0" eaLnBrk="1" latinLnBrk="0" hangingPunct="1">
        <a:lnSpc>
          <a:spcPct val="110000"/>
        </a:lnSpc>
        <a:spcBef>
          <a:spcPts val="400"/>
        </a:spcBef>
        <a:spcAft>
          <a:spcPts val="400"/>
        </a:spcAft>
        <a:buClrTx/>
        <a:buFont typeface="Arial" panose="020B0604020202020204" pitchFamily="34" charset="0"/>
        <a:buNone/>
        <a:defRPr sz="1400" i="1" kern="1200">
          <a:solidFill>
            <a:schemeClr val="tx1">
              <a:lumMod val="85000"/>
              <a:lumOff val="15000"/>
            </a:schemeClr>
          </a:solidFill>
          <a:latin typeface="+mn-lt"/>
          <a:ea typeface="+mn-ea"/>
          <a:cs typeface="+mn-cs"/>
        </a:defRPr>
      </a:lvl4pPr>
      <a:lvl5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4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jpeg"/></Relationships>
</file>

<file path=ppt/slides/_rels/slide2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7.jpg"/><Relationship Id="rId7"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4.png"/><Relationship Id="rId5" Type="http://schemas.openxmlformats.org/officeDocument/2006/relationships/image" Target="../media/image20.png"/><Relationship Id="rId10"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image" Target="../media/image25.png"/></Relationships>
</file>

<file path=ppt/slides/_rels/slide2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7.jpg"/><Relationship Id="rId7"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4.png"/><Relationship Id="rId5" Type="http://schemas.openxmlformats.org/officeDocument/2006/relationships/image" Target="../media/image20.png"/><Relationship Id="rId10"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image" Target="../media/image25.png"/></Relationships>
</file>

<file path=ppt/slides/_rels/slide2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7.jpg"/><Relationship Id="rId7" Type="http://schemas.openxmlformats.org/officeDocument/2006/relationships/image" Target="../media/image22.png"/><Relationship Id="rId12"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19.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8.jpeg"/><Relationship Id="rId9" Type="http://schemas.openxmlformats.org/officeDocument/2006/relationships/image" Target="../media/image26.png"/></Relationships>
</file>

<file path=ppt/slides/_rels/slide25.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4.png"/><Relationship Id="rId3" Type="http://schemas.openxmlformats.org/officeDocument/2006/relationships/image" Target="../media/image17.jpg"/><Relationship Id="rId7" Type="http://schemas.openxmlformats.org/officeDocument/2006/relationships/image" Target="../media/image22.png"/><Relationship Id="rId12"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7.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8.jpeg"/><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7.jpg"/><Relationship Id="rId7"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6.png"/><Relationship Id="rId4" Type="http://schemas.openxmlformats.org/officeDocument/2006/relationships/image" Target="../media/image18.jpeg"/><Relationship Id="rId9"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7.jpg"/><Relationship Id="rId7"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6.png"/><Relationship Id="rId4" Type="http://schemas.openxmlformats.org/officeDocument/2006/relationships/image" Target="../media/image18.jpeg"/><Relationship Id="rId9" Type="http://schemas.openxmlformats.org/officeDocument/2006/relationships/image" Target="../media/image24.png"/></Relationships>
</file>

<file path=ppt/slides/_rels/slide2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7.jpg"/><Relationship Id="rId7"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6.png"/><Relationship Id="rId4" Type="http://schemas.openxmlformats.org/officeDocument/2006/relationships/image" Target="../media/image18.jpeg"/><Relationship Id="rId9"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useBgFill="1">
        <p:nvSpPr>
          <p:cNvPr id="35" name="Rectangle 29">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3">
            <a:extLst>
              <a:ext uri="{FF2B5EF4-FFF2-40B4-BE49-F238E27FC236}">
                <a16:creationId xmlns:a16="http://schemas.microsoft.com/office/drawing/2014/main" id="{478F0885-752D-4EB6-9132-C75617ED542A}"/>
              </a:ext>
            </a:extLst>
          </p:cNvPr>
          <p:cNvPicPr>
            <a:picLocks noChangeAspect="1"/>
          </p:cNvPicPr>
          <p:nvPr/>
        </p:nvPicPr>
        <p:blipFill rotWithShape="1">
          <a:blip r:embed="rId2"/>
          <a:srcRect l="1002" r="10109"/>
          <a:stretch/>
        </p:blipFill>
        <p:spPr>
          <a:xfrm>
            <a:off x="20" y="10"/>
            <a:ext cx="12191980" cy="6857990"/>
          </a:xfrm>
          <a:prstGeom prst="rect">
            <a:avLst/>
          </a:prstGeom>
        </p:spPr>
      </p:pic>
      <p:sp>
        <p:nvSpPr>
          <p:cNvPr id="37" name="Rectangle 31">
            <a:extLst>
              <a:ext uri="{FF2B5EF4-FFF2-40B4-BE49-F238E27FC236}">
                <a16:creationId xmlns:a16="http://schemas.microsoft.com/office/drawing/2014/main" id="{9FBB9AF1-CE92-475C-A47B-5FC32922B3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0"/>
            <a:ext cx="12191999" cy="6858000"/>
          </a:xfrm>
          <a:prstGeom prst="rect">
            <a:avLst/>
          </a:prstGeom>
          <a:gradFill flip="none" rotWithShape="1">
            <a:gsLst>
              <a:gs pos="100000">
                <a:srgbClr val="000000">
                  <a:alpha val="0"/>
                </a:srgbClr>
              </a:gs>
              <a:gs pos="30000">
                <a:srgbClr val="000000"/>
              </a:gs>
            </a:gsLst>
            <a:lin ang="2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63E20C-9F77-884C-806F-717D2B015BF4}"/>
              </a:ext>
            </a:extLst>
          </p:cNvPr>
          <p:cNvSpPr>
            <a:spLocks noGrp="1"/>
          </p:cNvSpPr>
          <p:nvPr>
            <p:ph type="ctrTitle"/>
          </p:nvPr>
        </p:nvSpPr>
        <p:spPr>
          <a:xfrm>
            <a:off x="1078992" y="1143000"/>
            <a:ext cx="9052560" cy="3546179"/>
          </a:xfrm>
        </p:spPr>
        <p:txBody>
          <a:bodyPr>
            <a:normAutofit/>
          </a:bodyPr>
          <a:lstStyle/>
          <a:p>
            <a:r>
              <a:rPr lang="en-US">
                <a:solidFill>
                  <a:srgbClr val="FFFFFF"/>
                </a:solidFill>
              </a:rPr>
              <a:t>Ultrasound IT</a:t>
            </a:r>
          </a:p>
        </p:txBody>
      </p:sp>
      <p:sp>
        <p:nvSpPr>
          <p:cNvPr id="3" name="Subtitle 2">
            <a:extLst>
              <a:ext uri="{FF2B5EF4-FFF2-40B4-BE49-F238E27FC236}">
                <a16:creationId xmlns:a16="http://schemas.microsoft.com/office/drawing/2014/main" id="{5F1EF93B-CFDD-7A4F-81E5-658F83611801}"/>
              </a:ext>
            </a:extLst>
          </p:cNvPr>
          <p:cNvSpPr>
            <a:spLocks noGrp="1"/>
          </p:cNvSpPr>
          <p:nvPr>
            <p:ph type="subTitle" idx="1"/>
          </p:nvPr>
        </p:nvSpPr>
        <p:spPr>
          <a:xfrm>
            <a:off x="1078992" y="5010912"/>
            <a:ext cx="9052560" cy="704088"/>
          </a:xfrm>
        </p:spPr>
        <p:txBody>
          <a:bodyPr>
            <a:normAutofit/>
          </a:bodyPr>
          <a:lstStyle/>
          <a:p>
            <a:r>
              <a:rPr lang="en-US">
                <a:solidFill>
                  <a:srgbClr val="FFFFFF"/>
                </a:solidFill>
              </a:rPr>
              <a:t>What could be more exciting!?</a:t>
            </a:r>
          </a:p>
        </p:txBody>
      </p:sp>
      <p:cxnSp>
        <p:nvCxnSpPr>
          <p:cNvPr id="34" name="Straight Connector 33">
            <a:extLst>
              <a:ext uri="{FF2B5EF4-FFF2-40B4-BE49-F238E27FC236}">
                <a16:creationId xmlns:a16="http://schemas.microsoft.com/office/drawing/2014/main" id="{D81E42A3-743C-4C15-9DA8-93AA9AEBFB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143293"/>
            <a:ext cx="0" cy="5714707"/>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6" name="Freeform 6">
            <a:extLst>
              <a:ext uri="{FF2B5EF4-FFF2-40B4-BE49-F238E27FC236}">
                <a16:creationId xmlns:a16="http://schemas.microsoft.com/office/drawing/2014/main" id="{7021D92D-08FF-45A6-9109-AC9462C7E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1143293"/>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86634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dirty="0">
                <a:solidFill>
                  <a:schemeClr val="bg1"/>
                </a:solidFill>
              </a:rPr>
              <a:t>IP Address</a:t>
            </a: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032831"/>
          </a:xfrm>
        </p:spPr>
        <p:txBody>
          <a:bodyPr>
            <a:normAutofit/>
          </a:bodyPr>
          <a:lstStyle/>
          <a:p>
            <a:pPr>
              <a:lnSpc>
                <a:spcPct val="100000"/>
              </a:lnSpc>
            </a:pPr>
            <a:r>
              <a:rPr lang="en-US" sz="1900" dirty="0"/>
              <a:t>Internet protocol address – usually identifies a device on a Local Network</a:t>
            </a:r>
          </a:p>
          <a:p>
            <a:pPr>
              <a:lnSpc>
                <a:spcPct val="100000"/>
              </a:lnSpc>
            </a:pPr>
            <a:r>
              <a:rPr lang="en-US" sz="1900" dirty="0"/>
              <a:t>How software knows to interact with hardware </a:t>
            </a:r>
          </a:p>
          <a:p>
            <a:pPr>
              <a:lnSpc>
                <a:spcPct val="100000"/>
              </a:lnSpc>
            </a:pPr>
            <a:endParaRPr lang="en-US" sz="1900" dirty="0"/>
          </a:p>
        </p:txBody>
      </p:sp>
      <p:sp>
        <p:nvSpPr>
          <p:cNvPr id="18"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3893069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dirty="0">
                <a:solidFill>
                  <a:schemeClr val="bg1"/>
                </a:solidFill>
              </a:rPr>
              <a:t>AE Title</a:t>
            </a: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032831"/>
          </a:xfrm>
        </p:spPr>
        <p:txBody>
          <a:bodyPr>
            <a:normAutofit/>
          </a:bodyPr>
          <a:lstStyle/>
          <a:p>
            <a:pPr>
              <a:lnSpc>
                <a:spcPct val="100000"/>
              </a:lnSpc>
            </a:pPr>
            <a:r>
              <a:rPr lang="en-US" sz="1900" dirty="0"/>
              <a:t>This is the name of the modality on the local network</a:t>
            </a:r>
          </a:p>
          <a:p>
            <a:pPr>
              <a:lnSpc>
                <a:spcPct val="100000"/>
              </a:lnSpc>
            </a:pPr>
            <a:r>
              <a:rPr lang="en-US" sz="1900" dirty="0"/>
              <a:t>So the IP tells you the address to locate things, but the AE title tells you what device it is</a:t>
            </a:r>
            <a:r>
              <a:rPr lang="en-US" sz="1900"/>
              <a:t>! </a:t>
            </a:r>
            <a:endParaRPr lang="en-US" sz="1900" dirty="0"/>
          </a:p>
          <a:p>
            <a:pPr>
              <a:lnSpc>
                <a:spcPct val="100000"/>
              </a:lnSpc>
            </a:pPr>
            <a:endParaRPr lang="en-US" sz="1900" dirty="0"/>
          </a:p>
        </p:txBody>
      </p:sp>
      <p:sp>
        <p:nvSpPr>
          <p:cNvPr id="18"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971330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dirty="0">
                <a:solidFill>
                  <a:schemeClr val="bg1"/>
                </a:solidFill>
              </a:rPr>
              <a:t>Modality Worklist (MWL) </a:t>
            </a: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032831"/>
          </a:xfrm>
        </p:spPr>
        <p:txBody>
          <a:bodyPr>
            <a:normAutofit fontScale="92500" lnSpcReduction="10000"/>
          </a:bodyPr>
          <a:lstStyle/>
          <a:p>
            <a:pPr>
              <a:lnSpc>
                <a:spcPct val="100000"/>
              </a:lnSpc>
            </a:pPr>
            <a:r>
              <a:rPr lang="en-US" sz="1900" dirty="0"/>
              <a:t>This is how the machine generates a list of studies to be performed</a:t>
            </a:r>
          </a:p>
          <a:p>
            <a:pPr>
              <a:lnSpc>
                <a:spcPct val="100000"/>
              </a:lnSpc>
            </a:pPr>
            <a:r>
              <a:rPr lang="en-US" sz="1900" dirty="0"/>
              <a:t>Can be generated multiple different ways:</a:t>
            </a:r>
          </a:p>
          <a:p>
            <a:pPr lvl="1">
              <a:lnSpc>
                <a:spcPct val="100000"/>
              </a:lnSpc>
            </a:pPr>
            <a:r>
              <a:rPr lang="en-US" sz="1700" dirty="0"/>
              <a:t>Encounter based</a:t>
            </a:r>
          </a:p>
          <a:p>
            <a:pPr lvl="1">
              <a:lnSpc>
                <a:spcPct val="100000"/>
              </a:lnSpc>
            </a:pPr>
            <a:r>
              <a:rPr lang="en-US" sz="1700" dirty="0"/>
              <a:t>Order based</a:t>
            </a:r>
          </a:p>
          <a:p>
            <a:pPr lvl="1">
              <a:lnSpc>
                <a:spcPct val="100000"/>
              </a:lnSpc>
            </a:pPr>
            <a:r>
              <a:rPr lang="en-US" sz="1700" dirty="0"/>
              <a:t>	From EMR, from Middleware, From ADT (admission, discharge, transfer) feed</a:t>
            </a:r>
          </a:p>
          <a:p>
            <a:pPr lvl="1">
              <a:lnSpc>
                <a:spcPct val="100000"/>
              </a:lnSpc>
            </a:pPr>
            <a:r>
              <a:rPr lang="en-US" sz="1700" dirty="0"/>
              <a:t>	“Order broker” – in our case </a:t>
            </a:r>
            <a:r>
              <a:rPr lang="en-US" sz="1700" dirty="0" err="1"/>
              <a:t>Qpath</a:t>
            </a:r>
            <a:r>
              <a:rPr lang="en-US" sz="1700" dirty="0"/>
              <a:t> is the order broker. </a:t>
            </a:r>
          </a:p>
          <a:p>
            <a:pPr>
              <a:lnSpc>
                <a:spcPct val="100000"/>
              </a:lnSpc>
            </a:pPr>
            <a:endParaRPr lang="en-US" sz="1900" dirty="0"/>
          </a:p>
        </p:txBody>
      </p:sp>
      <p:sp>
        <p:nvSpPr>
          <p:cNvPr id="18"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3637673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dirty="0">
                <a:solidFill>
                  <a:schemeClr val="bg1"/>
                </a:solidFill>
              </a:rPr>
              <a:t>Image Server</a:t>
            </a: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032831"/>
          </a:xfrm>
        </p:spPr>
        <p:txBody>
          <a:bodyPr>
            <a:normAutofit/>
          </a:bodyPr>
          <a:lstStyle/>
          <a:p>
            <a:pPr>
              <a:lnSpc>
                <a:spcPct val="100000"/>
              </a:lnSpc>
            </a:pPr>
            <a:r>
              <a:rPr lang="en-US" sz="1900" dirty="0"/>
              <a:t>Permanent storage of images from a single device type </a:t>
            </a:r>
          </a:p>
          <a:p>
            <a:pPr>
              <a:lnSpc>
                <a:spcPct val="100000"/>
              </a:lnSpc>
            </a:pPr>
            <a:r>
              <a:rPr lang="en-US" sz="1900" dirty="0"/>
              <a:t>Must follow life management rules (IE </a:t>
            </a:r>
            <a:r>
              <a:rPr lang="en-US" sz="1900" dirty="0">
                <a:sym typeface="Wingdings" pitchFamily="2" charset="2"/>
              </a:rPr>
              <a:t> peds images until they are 18)</a:t>
            </a:r>
            <a:endParaRPr lang="en-US" sz="1900" dirty="0"/>
          </a:p>
          <a:p>
            <a:pPr>
              <a:lnSpc>
                <a:spcPct val="100000"/>
              </a:lnSpc>
            </a:pPr>
            <a:r>
              <a:rPr lang="en-US" sz="1900" dirty="0"/>
              <a:t>Cloud vs on–premise </a:t>
            </a:r>
          </a:p>
          <a:p>
            <a:pPr lvl="1">
              <a:lnSpc>
                <a:spcPct val="100000"/>
              </a:lnSpc>
            </a:pPr>
            <a:r>
              <a:rPr lang="en-US" sz="1500" dirty="0"/>
              <a:t>	Benefits?</a:t>
            </a:r>
          </a:p>
          <a:p>
            <a:pPr>
              <a:lnSpc>
                <a:spcPct val="100000"/>
              </a:lnSpc>
            </a:pPr>
            <a:endParaRPr lang="en-US" sz="1900" dirty="0"/>
          </a:p>
        </p:txBody>
      </p:sp>
      <p:sp>
        <p:nvSpPr>
          <p:cNvPr id="18"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3543285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DD4C4B28-6B4B-4445-8535-F516D74E4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12" name="Straight Connector 11">
            <a:extLst>
              <a:ext uri="{FF2B5EF4-FFF2-40B4-BE49-F238E27FC236}">
                <a16:creationId xmlns:a16="http://schemas.microsoft.com/office/drawing/2014/main" id="{0CB1C732-7193-4253-8746-850D090A6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9AA3E9-5DB6-324D-B489-76788D646E61}"/>
              </a:ext>
            </a:extLst>
          </p:cNvPr>
          <p:cNvSpPr>
            <a:spLocks noGrp="1"/>
          </p:cNvSpPr>
          <p:nvPr>
            <p:ph type="title"/>
          </p:nvPr>
        </p:nvSpPr>
        <p:spPr>
          <a:xfrm>
            <a:off x="6657983" y="1080186"/>
            <a:ext cx="4700057" cy="3624243"/>
          </a:xfrm>
        </p:spPr>
        <p:txBody>
          <a:bodyPr vert="horz" lIns="91440" tIns="45720" rIns="91440" bIns="45720" rtlCol="0" anchor="ctr">
            <a:normAutofit/>
          </a:bodyPr>
          <a:lstStyle/>
          <a:p>
            <a:r>
              <a:rPr lang="en-US" i="1" kern="1200" spc="100" baseline="0" dirty="0">
                <a:solidFill>
                  <a:schemeClr val="tx1">
                    <a:lumMod val="85000"/>
                    <a:lumOff val="15000"/>
                  </a:schemeClr>
                </a:solidFill>
                <a:latin typeface="+mj-lt"/>
                <a:ea typeface="+mj-ea"/>
                <a:cs typeface="+mj-cs"/>
              </a:rPr>
              <a:t>What is a good workflow??</a:t>
            </a:r>
          </a:p>
        </p:txBody>
      </p:sp>
      <p:pic>
        <p:nvPicPr>
          <p:cNvPr id="7" name="Graphic 6" descr="Circular Flowchart">
            <a:extLst>
              <a:ext uri="{FF2B5EF4-FFF2-40B4-BE49-F238E27FC236}">
                <a16:creationId xmlns:a16="http://schemas.microsoft.com/office/drawing/2014/main" id="{ACDD819B-8B00-4DDD-BAA9-6A821CF6B71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47654" y="1080186"/>
            <a:ext cx="4703374" cy="4703374"/>
          </a:xfrm>
          <a:prstGeom prst="rect">
            <a:avLst/>
          </a:prstGeom>
        </p:spPr>
      </p:pic>
      <p:cxnSp>
        <p:nvCxnSpPr>
          <p:cNvPr id="16" name="Straight Connector 15">
            <a:extLst>
              <a:ext uri="{FF2B5EF4-FFF2-40B4-BE49-F238E27FC236}">
                <a16:creationId xmlns:a16="http://schemas.microsoft.com/office/drawing/2014/main" id="{0F8880ED-0876-497E-B242-5ED96DC1D3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23253" y="4933769"/>
            <a:ext cx="45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reeform 6">
            <a:extLst>
              <a:ext uri="{FF2B5EF4-FFF2-40B4-BE49-F238E27FC236}">
                <a16:creationId xmlns:a16="http://schemas.microsoft.com/office/drawing/2014/main" id="{ADA271CD-3011-4A05-B4A3-80F179468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8152"/>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635597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4" name="Rectangle 1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5101BE-DBDC-5643-B715-D2F005F06971}"/>
              </a:ext>
            </a:extLst>
          </p:cNvPr>
          <p:cNvSpPr>
            <a:spLocks noGrp="1"/>
          </p:cNvSpPr>
          <p:nvPr>
            <p:ph type="title"/>
          </p:nvPr>
        </p:nvSpPr>
        <p:spPr>
          <a:xfrm>
            <a:off x="1078992" y="1063255"/>
            <a:ext cx="3575304" cy="4807541"/>
          </a:xfrm>
        </p:spPr>
        <p:txBody>
          <a:bodyPr>
            <a:normAutofit/>
          </a:bodyPr>
          <a:lstStyle/>
          <a:p>
            <a:r>
              <a:rPr lang="en-US" dirty="0"/>
              <a:t>A good workflow:</a:t>
            </a:r>
          </a:p>
        </p:txBody>
      </p:sp>
      <p:cxnSp>
        <p:nvCxnSpPr>
          <p:cNvPr id="25" name="Straight Connector 19">
            <a:extLst>
              <a:ext uri="{FF2B5EF4-FFF2-40B4-BE49-F238E27FC236}">
                <a16:creationId xmlns:a16="http://schemas.microsoft.com/office/drawing/2014/main" id="{623022EF-4E43-4298-8E3D-DA5EF06176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graphicFrame>
        <p:nvGraphicFramePr>
          <p:cNvPr id="27" name="Content Placeholder 2">
            <a:extLst>
              <a:ext uri="{FF2B5EF4-FFF2-40B4-BE49-F238E27FC236}">
                <a16:creationId xmlns:a16="http://schemas.microsoft.com/office/drawing/2014/main" id="{E4655A70-E778-4422-AE3C-8F766609916B}"/>
              </a:ext>
            </a:extLst>
          </p:cNvPr>
          <p:cNvGraphicFramePr>
            <a:graphicFrameLocks noGrp="1"/>
          </p:cNvGraphicFramePr>
          <p:nvPr>
            <p:ph idx="1"/>
            <p:extLst>
              <p:ext uri="{D42A27DB-BD31-4B8C-83A1-F6EECF244321}">
                <p14:modId xmlns:p14="http://schemas.microsoft.com/office/powerpoint/2010/main" val="4175116483"/>
              </p:ext>
            </p:extLst>
          </p:nvPr>
        </p:nvGraphicFramePr>
        <p:xfrm>
          <a:off x="5297763" y="972642"/>
          <a:ext cx="6132237" cy="50349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0876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C9A191-62EE-4A86-8FF9-6794BC3C5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 on document with pen">
            <a:extLst>
              <a:ext uri="{FF2B5EF4-FFF2-40B4-BE49-F238E27FC236}">
                <a16:creationId xmlns:a16="http://schemas.microsoft.com/office/drawing/2014/main" id="{DE751DD0-1509-4150-8C95-D196AD6948D3}"/>
              </a:ext>
            </a:extLst>
          </p:cNvPr>
          <p:cNvPicPr>
            <a:picLocks noChangeAspect="1"/>
          </p:cNvPicPr>
          <p:nvPr/>
        </p:nvPicPr>
        <p:blipFill rotWithShape="1">
          <a:blip r:embed="rId2">
            <a:duotone>
              <a:schemeClr val="bg2">
                <a:shade val="45000"/>
                <a:satMod val="135000"/>
              </a:schemeClr>
              <a:prstClr val="white"/>
            </a:duotone>
            <a:alphaModFix amt="40000"/>
          </a:blip>
          <a:srcRect t="1510" b="14220"/>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6222F81D-28CB-42CB-9961-602C33F65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1999"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2C3E2D-CEF7-E940-A9A4-09D5723A6107}"/>
              </a:ext>
            </a:extLst>
          </p:cNvPr>
          <p:cNvSpPr>
            <a:spLocks noGrp="1"/>
          </p:cNvSpPr>
          <p:nvPr>
            <p:ph type="title"/>
          </p:nvPr>
        </p:nvSpPr>
        <p:spPr>
          <a:xfrm>
            <a:off x="758952" y="1201002"/>
            <a:ext cx="3831335" cy="4312829"/>
          </a:xfrm>
        </p:spPr>
        <p:txBody>
          <a:bodyPr>
            <a:normAutofit/>
          </a:bodyPr>
          <a:lstStyle/>
          <a:p>
            <a:r>
              <a:rPr lang="en-US" sz="4700" dirty="0"/>
              <a:t>What is “middle management?"</a:t>
            </a:r>
          </a:p>
        </p:txBody>
      </p:sp>
      <p:cxnSp>
        <p:nvCxnSpPr>
          <p:cNvPr id="13" name="Straight Connector 12">
            <a:extLst>
              <a:ext uri="{FF2B5EF4-FFF2-40B4-BE49-F238E27FC236}">
                <a16:creationId xmlns:a16="http://schemas.microsoft.com/office/drawing/2014/main" id="{081E1E49-F752-49CA-BFF6-1303B0A8AA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2021" y="1143293"/>
            <a:ext cx="0" cy="57147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651023E1-61D1-2544-96EA-4C59FD21C62C}"/>
              </a:ext>
            </a:extLst>
          </p:cNvPr>
          <p:cNvSpPr>
            <a:spLocks noGrp="1"/>
          </p:cNvSpPr>
          <p:nvPr>
            <p:ph idx="1"/>
          </p:nvPr>
        </p:nvSpPr>
        <p:spPr>
          <a:xfrm>
            <a:off x="5232992" y="1201002"/>
            <a:ext cx="6197007" cy="4312829"/>
          </a:xfrm>
        </p:spPr>
        <p:txBody>
          <a:bodyPr>
            <a:normAutofit/>
          </a:bodyPr>
          <a:lstStyle/>
          <a:p>
            <a:r>
              <a:rPr lang="en-US" dirty="0"/>
              <a:t>Essentially a stopgap between obtaining the study and finalizing the report/images</a:t>
            </a:r>
          </a:p>
          <a:p>
            <a:r>
              <a:rPr lang="en-US" dirty="0"/>
              <a:t>Allows for mistakes to be corrected, before makes it into EMR</a:t>
            </a:r>
          </a:p>
          <a:p>
            <a:r>
              <a:rPr lang="en-US" dirty="0"/>
              <a:t>Given the nature of bedside ultrasound, IMO is essential</a:t>
            </a:r>
          </a:p>
          <a:p>
            <a:r>
              <a:rPr lang="en-US" dirty="0"/>
              <a:t>Programs that do not utilize have a lot of headache and problems with incorrect documentation</a:t>
            </a:r>
          </a:p>
          <a:p>
            <a:r>
              <a:rPr lang="en-US" dirty="0"/>
              <a:t>Home grown solutions – excel, etc. Not HIPPA compliant</a:t>
            </a:r>
          </a:p>
        </p:txBody>
      </p:sp>
      <p:sp>
        <p:nvSpPr>
          <p:cNvPr id="15" name="Freeform 6">
            <a:extLst>
              <a:ext uri="{FF2B5EF4-FFF2-40B4-BE49-F238E27FC236}">
                <a16:creationId xmlns:a16="http://schemas.microsoft.com/office/drawing/2014/main" id="{4E75910E-4112-4447-8981-4CA7ACEF9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49070421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anim calcmode="lin" valueType="num">
                                      <p:cBhvr additive="base">
                                        <p:cTn id="13"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 calcmode="lin" valueType="num">
                                      <p:cBhvr additive="base">
                                        <p:cTn id="19"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xEl>
                                              <p:pRg st="3" end="3"/>
                                            </p:txEl>
                                          </p:spTgt>
                                        </p:tgtEl>
                                        <p:attrNameLst>
                                          <p:attrName>style.visibility</p:attrName>
                                        </p:attrNameLst>
                                      </p:cBhvr>
                                      <p:to>
                                        <p:strVal val="visible"/>
                                      </p:to>
                                    </p:set>
                                    <p:anim calcmode="lin" valueType="num">
                                      <p:cBhvr additive="base">
                                        <p:cTn id="25"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xEl>
                                              <p:pRg st="4" end="4"/>
                                            </p:txEl>
                                          </p:spTgt>
                                        </p:tgtEl>
                                        <p:attrNameLst>
                                          <p:attrName>style.visibility</p:attrName>
                                        </p:attrNameLst>
                                      </p:cBhvr>
                                      <p:to>
                                        <p:strVal val="visible"/>
                                      </p:to>
                                    </p:set>
                                    <p:anim calcmode="lin" valueType="num">
                                      <p:cBhvr additive="base">
                                        <p:cTn id="31"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 name="Freeform 6">
            <a:extLst>
              <a:ext uri="{FF2B5EF4-FFF2-40B4-BE49-F238E27FC236}">
                <a16:creationId xmlns:a16="http://schemas.microsoft.com/office/drawing/2014/main" id="{72411438-92A5-42B0-9C54-EA4FB32ACB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78801"/>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 useBgFill="1">
        <p:nvSpPr>
          <p:cNvPr id="31" name="Rectangle 30">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2D9373-8D82-584B-91E8-A6E175C19195}"/>
              </a:ext>
            </a:extLst>
          </p:cNvPr>
          <p:cNvSpPr>
            <a:spLocks noGrp="1"/>
          </p:cNvSpPr>
          <p:nvPr>
            <p:ph type="title"/>
          </p:nvPr>
        </p:nvSpPr>
        <p:spPr>
          <a:xfrm>
            <a:off x="758952" y="420625"/>
            <a:ext cx="10667998" cy="1374056"/>
          </a:xfrm>
        </p:spPr>
        <p:txBody>
          <a:bodyPr vert="horz" lIns="91440" tIns="45720" rIns="91440" bIns="45720" rtlCol="0" anchor="b">
            <a:normAutofit/>
          </a:bodyPr>
          <a:lstStyle/>
          <a:p>
            <a:r>
              <a:rPr lang="en-US" i="1" kern="1200" spc="100" baseline="0" dirty="0">
                <a:solidFill>
                  <a:schemeClr val="tx1">
                    <a:lumMod val="85000"/>
                    <a:lumOff val="15000"/>
                  </a:schemeClr>
                </a:solidFill>
                <a:latin typeface="+mj-lt"/>
                <a:ea typeface="+mj-ea"/>
                <a:cs typeface="+mj-cs"/>
              </a:rPr>
              <a:t>VCU workflow</a:t>
            </a:r>
          </a:p>
        </p:txBody>
      </p:sp>
      <p:sp>
        <p:nvSpPr>
          <p:cNvPr id="33"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graphicFrame>
        <p:nvGraphicFramePr>
          <p:cNvPr id="11" name="Content Placeholder 2">
            <a:extLst>
              <a:ext uri="{FF2B5EF4-FFF2-40B4-BE49-F238E27FC236}">
                <a16:creationId xmlns:a16="http://schemas.microsoft.com/office/drawing/2014/main" id="{E8204399-A3EB-4647-931C-598DCFE8D1C2}"/>
              </a:ext>
            </a:extLst>
          </p:cNvPr>
          <p:cNvGraphicFramePr>
            <a:graphicFrameLocks noGrp="1"/>
          </p:cNvGraphicFramePr>
          <p:nvPr>
            <p:ph idx="1"/>
            <p:extLst>
              <p:ext uri="{D42A27DB-BD31-4B8C-83A1-F6EECF244321}">
                <p14:modId xmlns:p14="http://schemas.microsoft.com/office/powerpoint/2010/main" val="438507757"/>
              </p:ext>
            </p:extLst>
          </p:nvPr>
        </p:nvGraphicFramePr>
        <p:xfrm>
          <a:off x="752857" y="2436128"/>
          <a:ext cx="10677144" cy="3265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50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Freeform 6">
            <a:extLst>
              <a:ext uri="{FF2B5EF4-FFF2-40B4-BE49-F238E27FC236}">
                <a16:creationId xmlns:a16="http://schemas.microsoft.com/office/drawing/2014/main" id="{72411438-92A5-42B0-9C54-EA4FB32ACB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78801"/>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 useBgFill="1">
        <p:nvSpPr>
          <p:cNvPr id="17" name="Rectangle 16">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2D9373-8D82-584B-91E8-A6E175C19195}"/>
              </a:ext>
            </a:extLst>
          </p:cNvPr>
          <p:cNvSpPr>
            <a:spLocks noGrp="1"/>
          </p:cNvSpPr>
          <p:nvPr>
            <p:ph type="title"/>
          </p:nvPr>
        </p:nvSpPr>
        <p:spPr>
          <a:xfrm>
            <a:off x="758952" y="420625"/>
            <a:ext cx="10667998" cy="1374056"/>
          </a:xfrm>
        </p:spPr>
        <p:txBody>
          <a:bodyPr vert="horz" lIns="91440" tIns="45720" rIns="91440" bIns="45720" rtlCol="0" anchor="b">
            <a:normAutofit/>
          </a:bodyPr>
          <a:lstStyle/>
          <a:p>
            <a:r>
              <a:rPr lang="en-US" i="1" kern="1200" spc="100" baseline="0" dirty="0">
                <a:solidFill>
                  <a:schemeClr val="tx1">
                    <a:lumMod val="85000"/>
                    <a:lumOff val="15000"/>
                  </a:schemeClr>
                </a:solidFill>
                <a:latin typeface="+mj-lt"/>
                <a:ea typeface="+mj-ea"/>
                <a:cs typeface="+mj-cs"/>
              </a:rPr>
              <a:t>Emergent workflow</a:t>
            </a:r>
          </a:p>
        </p:txBody>
      </p:sp>
      <p:sp>
        <p:nvSpPr>
          <p:cNvPr id="19"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graphicFrame>
        <p:nvGraphicFramePr>
          <p:cNvPr id="10" name="Content Placeholder 2">
            <a:extLst>
              <a:ext uri="{FF2B5EF4-FFF2-40B4-BE49-F238E27FC236}">
                <a16:creationId xmlns:a16="http://schemas.microsoft.com/office/drawing/2014/main" id="{A8576FC8-AFDA-48CA-9FAD-A6F0D7C39953}"/>
              </a:ext>
            </a:extLst>
          </p:cNvPr>
          <p:cNvGraphicFramePr>
            <a:graphicFrameLocks noGrp="1"/>
          </p:cNvGraphicFramePr>
          <p:nvPr>
            <p:ph idx="1"/>
            <p:extLst>
              <p:ext uri="{D42A27DB-BD31-4B8C-83A1-F6EECF244321}">
                <p14:modId xmlns:p14="http://schemas.microsoft.com/office/powerpoint/2010/main" val="2321694512"/>
              </p:ext>
            </p:extLst>
          </p:nvPr>
        </p:nvGraphicFramePr>
        <p:xfrm>
          <a:off x="752857" y="2436128"/>
          <a:ext cx="10677144" cy="3265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9307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750359" y="296600"/>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3889202" y="4235068"/>
            <a:ext cx="817121" cy="2447664"/>
          </a:xfrm>
          <a:prstGeom prst="rect">
            <a:avLst/>
          </a:prstGeom>
        </p:spPr>
      </p:pic>
      <p:pic>
        <p:nvPicPr>
          <p:cNvPr id="10" name="Picture 9" descr="A picture containing text, indoor, cup, tableware&#10;&#10;Description automatically generated">
            <a:extLst>
              <a:ext uri="{FF2B5EF4-FFF2-40B4-BE49-F238E27FC236}">
                <a16:creationId xmlns:a16="http://schemas.microsoft.com/office/drawing/2014/main" id="{F0185E4D-835A-F947-BEC6-93EEB281AD7B}"/>
              </a:ext>
            </a:extLst>
          </p:cNvPr>
          <p:cNvPicPr>
            <a:picLocks noChangeAspect="1"/>
          </p:cNvPicPr>
          <p:nvPr/>
        </p:nvPicPr>
        <p:blipFill>
          <a:blip r:embed="rId5"/>
          <a:stretch>
            <a:fillRect/>
          </a:stretch>
        </p:blipFill>
        <p:spPr>
          <a:xfrm>
            <a:off x="10064884" y="931366"/>
            <a:ext cx="2032000" cy="2679700"/>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6"/>
          <a:stretch>
            <a:fillRect/>
          </a:stretch>
        </p:blipFill>
        <p:spPr>
          <a:xfrm>
            <a:off x="5385552" y="296600"/>
            <a:ext cx="2133600" cy="914400"/>
          </a:xfrm>
          <a:prstGeom prst="rect">
            <a:avLst/>
          </a:prstGeom>
        </p:spPr>
      </p:pic>
      <p:pic>
        <p:nvPicPr>
          <p:cNvPr id="13" name="Picture 12" descr="A picture containing text, electronics, computer, cellphone&#10;&#10;Description automatically generated">
            <a:extLst>
              <a:ext uri="{FF2B5EF4-FFF2-40B4-BE49-F238E27FC236}">
                <a16:creationId xmlns:a16="http://schemas.microsoft.com/office/drawing/2014/main" id="{41C9B7CB-AFB4-134A-8376-E0C1DB8E6F38}"/>
              </a:ext>
            </a:extLst>
          </p:cNvPr>
          <p:cNvPicPr>
            <a:picLocks noChangeAspect="1"/>
          </p:cNvPicPr>
          <p:nvPr/>
        </p:nvPicPr>
        <p:blipFill>
          <a:blip r:embed="rId7"/>
          <a:stretch>
            <a:fillRect/>
          </a:stretch>
        </p:blipFill>
        <p:spPr>
          <a:xfrm>
            <a:off x="10080821" y="1700154"/>
            <a:ext cx="1935584" cy="1728846"/>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7"/>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V="1">
            <a:off x="6096000" y="3251159"/>
            <a:ext cx="0" cy="11354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flipH="1">
            <a:off x="2941110" y="2409568"/>
            <a:ext cx="2239239"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3378170" y="1943451"/>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p:cNvCxnSpPr>
          <p:nvPr/>
        </p:nvCxnSpPr>
        <p:spPr>
          <a:xfrm flipV="1">
            <a:off x="4262210" y="3063618"/>
            <a:ext cx="918139" cy="9801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97B771DC-FC27-3842-A328-A65D800B28B7}"/>
              </a:ext>
            </a:extLst>
          </p:cNvPr>
          <p:cNvCxnSpPr>
            <a:cxnSpLocks/>
          </p:cNvCxnSpPr>
          <p:nvPr/>
        </p:nvCxnSpPr>
        <p:spPr>
          <a:xfrm>
            <a:off x="7739359" y="1818512"/>
            <a:ext cx="2281386" cy="2015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3" name="TextBox 32">
            <a:extLst>
              <a:ext uri="{FF2B5EF4-FFF2-40B4-BE49-F238E27FC236}">
                <a16:creationId xmlns:a16="http://schemas.microsoft.com/office/drawing/2014/main" id="{ACF44C1C-BB74-8A4A-B979-EB26A08C5F52}"/>
              </a:ext>
            </a:extLst>
          </p:cNvPr>
          <p:cNvSpPr txBox="1"/>
          <p:nvPr/>
        </p:nvSpPr>
        <p:spPr>
          <a:xfrm>
            <a:off x="8360013" y="1471106"/>
            <a:ext cx="983346" cy="369332"/>
          </a:xfrm>
          <a:prstGeom prst="rect">
            <a:avLst/>
          </a:prstGeom>
          <a:noFill/>
        </p:spPr>
        <p:txBody>
          <a:bodyPr wrap="square" rtlCol="0">
            <a:spAutoFit/>
          </a:bodyPr>
          <a:lstStyle/>
          <a:p>
            <a:r>
              <a:rPr lang="en-US" dirty="0"/>
              <a:t>DICOM</a:t>
            </a:r>
          </a:p>
        </p:txBody>
      </p: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8"/>
          <a:stretch>
            <a:fillRect/>
          </a:stretch>
        </p:blipFill>
        <p:spPr>
          <a:xfrm>
            <a:off x="9844188" y="4299670"/>
            <a:ext cx="1354820" cy="2318460"/>
          </a:xfrm>
          <a:prstGeom prst="rect">
            <a:avLst/>
          </a:prstGeom>
        </p:spPr>
      </p:pic>
      <p:cxnSp>
        <p:nvCxnSpPr>
          <p:cNvPr id="37" name="Straight Arrow Connector 36">
            <a:extLst>
              <a:ext uri="{FF2B5EF4-FFF2-40B4-BE49-F238E27FC236}">
                <a16:creationId xmlns:a16="http://schemas.microsoft.com/office/drawing/2014/main" id="{D152B736-FA84-6444-AC93-DAD8AC8F8E81}"/>
              </a:ext>
            </a:extLst>
          </p:cNvPr>
          <p:cNvCxnSpPr>
            <a:cxnSpLocks/>
          </p:cNvCxnSpPr>
          <p:nvPr/>
        </p:nvCxnSpPr>
        <p:spPr>
          <a:xfrm flipH="1">
            <a:off x="10447379" y="3429000"/>
            <a:ext cx="426030" cy="6841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3429000"/>
            <a:ext cx="2911784" cy="9443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9"/>
          <a:stretch>
            <a:fillRect/>
          </a:stretch>
        </p:blipFill>
        <p:spPr>
          <a:xfrm>
            <a:off x="0" y="5797550"/>
            <a:ext cx="2387600" cy="1060450"/>
          </a:xfrm>
          <a:prstGeom prst="rect">
            <a:avLst/>
          </a:prstGeom>
        </p:spPr>
      </p:pic>
      <p:cxnSp>
        <p:nvCxnSpPr>
          <p:cNvPr id="56" name="Straight Arrow Connector 55">
            <a:extLst>
              <a:ext uri="{FF2B5EF4-FFF2-40B4-BE49-F238E27FC236}">
                <a16:creationId xmlns:a16="http://schemas.microsoft.com/office/drawing/2014/main" id="{0E9AAACC-4EF3-144E-8987-B946B68AD6AB}"/>
              </a:ext>
            </a:extLst>
          </p:cNvPr>
          <p:cNvCxnSpPr>
            <a:cxnSpLocks/>
          </p:cNvCxnSpPr>
          <p:nvPr/>
        </p:nvCxnSpPr>
        <p:spPr>
          <a:xfrm>
            <a:off x="4860485" y="5202227"/>
            <a:ext cx="70187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9" name="Picture 8" descr="A room with rows of computer servers&#10;&#10;Description automatically generated">
            <a:extLst>
              <a:ext uri="{FF2B5EF4-FFF2-40B4-BE49-F238E27FC236}">
                <a16:creationId xmlns:a16="http://schemas.microsoft.com/office/drawing/2014/main" id="{177C6E17-62EE-39E5-21C3-38E9876A21F2}"/>
              </a:ext>
            </a:extLst>
          </p:cNvPr>
          <p:cNvPicPr>
            <a:picLocks noChangeAspect="1"/>
          </p:cNvPicPr>
          <p:nvPr/>
        </p:nvPicPr>
        <p:blipFill>
          <a:blip r:embed="rId10"/>
          <a:stretch>
            <a:fillRect/>
          </a:stretch>
        </p:blipFill>
        <p:spPr>
          <a:xfrm>
            <a:off x="8704912" y="283321"/>
            <a:ext cx="1517031" cy="697209"/>
          </a:xfrm>
          <a:prstGeom prst="rect">
            <a:avLst/>
          </a:prstGeom>
        </p:spPr>
      </p:pic>
      <p:cxnSp>
        <p:nvCxnSpPr>
          <p:cNvPr id="12" name="Straight Arrow Connector 11">
            <a:extLst>
              <a:ext uri="{FF2B5EF4-FFF2-40B4-BE49-F238E27FC236}">
                <a16:creationId xmlns:a16="http://schemas.microsoft.com/office/drawing/2014/main" id="{E75F502A-0498-1304-C134-CB8134E673F9}"/>
              </a:ext>
            </a:extLst>
          </p:cNvPr>
          <p:cNvCxnSpPr>
            <a:cxnSpLocks/>
          </p:cNvCxnSpPr>
          <p:nvPr/>
        </p:nvCxnSpPr>
        <p:spPr>
          <a:xfrm flipH="1" flipV="1">
            <a:off x="10321243" y="632427"/>
            <a:ext cx="242791" cy="2989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3" name="TextBox 22">
            <a:extLst>
              <a:ext uri="{FF2B5EF4-FFF2-40B4-BE49-F238E27FC236}">
                <a16:creationId xmlns:a16="http://schemas.microsoft.com/office/drawing/2014/main" id="{02924DB4-4528-632D-2769-D69142991205}"/>
              </a:ext>
            </a:extLst>
          </p:cNvPr>
          <p:cNvSpPr txBox="1"/>
          <p:nvPr/>
        </p:nvSpPr>
        <p:spPr>
          <a:xfrm>
            <a:off x="9097475" y="-49959"/>
            <a:ext cx="983346" cy="369332"/>
          </a:xfrm>
          <a:prstGeom prst="rect">
            <a:avLst/>
          </a:prstGeom>
          <a:noFill/>
        </p:spPr>
        <p:txBody>
          <a:bodyPr wrap="square" rtlCol="0">
            <a:spAutoFit/>
          </a:bodyPr>
          <a:lstStyle/>
          <a:p>
            <a:r>
              <a:rPr lang="en-US" dirty="0"/>
              <a:t>VNA</a:t>
            </a:r>
          </a:p>
        </p:txBody>
      </p:sp>
      <p:sp>
        <p:nvSpPr>
          <p:cNvPr id="4" name="TextBox 3">
            <a:extLst>
              <a:ext uri="{FF2B5EF4-FFF2-40B4-BE49-F238E27FC236}">
                <a16:creationId xmlns:a16="http://schemas.microsoft.com/office/drawing/2014/main" id="{B50939E4-07C9-2A4E-09E7-9EF2BCB411CC}"/>
              </a:ext>
            </a:extLst>
          </p:cNvPr>
          <p:cNvSpPr txBox="1"/>
          <p:nvPr/>
        </p:nvSpPr>
        <p:spPr>
          <a:xfrm>
            <a:off x="4999383" y="4740965"/>
            <a:ext cx="266833" cy="369332"/>
          </a:xfrm>
          <a:prstGeom prst="rect">
            <a:avLst/>
          </a:prstGeom>
          <a:noFill/>
        </p:spPr>
        <p:txBody>
          <a:bodyPr wrap="square" rtlCol="0">
            <a:spAutoFit/>
          </a:bodyPr>
          <a:lstStyle/>
          <a:p>
            <a:r>
              <a:rPr lang="en-US" dirty="0">
                <a:solidFill>
                  <a:srgbClr val="FF0000"/>
                </a:solidFill>
              </a:rPr>
              <a:t>1</a:t>
            </a:r>
          </a:p>
        </p:txBody>
      </p:sp>
      <p:sp>
        <p:nvSpPr>
          <p:cNvPr id="18" name="TextBox 17">
            <a:extLst>
              <a:ext uri="{FF2B5EF4-FFF2-40B4-BE49-F238E27FC236}">
                <a16:creationId xmlns:a16="http://schemas.microsoft.com/office/drawing/2014/main" id="{3378A4EC-896A-C23F-CE7F-7082E8E2879C}"/>
              </a:ext>
            </a:extLst>
          </p:cNvPr>
          <p:cNvSpPr txBox="1"/>
          <p:nvPr/>
        </p:nvSpPr>
        <p:spPr>
          <a:xfrm>
            <a:off x="5081695" y="3370081"/>
            <a:ext cx="266833" cy="369332"/>
          </a:xfrm>
          <a:prstGeom prst="rect">
            <a:avLst/>
          </a:prstGeom>
          <a:noFill/>
        </p:spPr>
        <p:txBody>
          <a:bodyPr wrap="square" rtlCol="0">
            <a:spAutoFit/>
          </a:bodyPr>
          <a:lstStyle/>
          <a:p>
            <a:r>
              <a:rPr lang="en-US" dirty="0">
                <a:solidFill>
                  <a:srgbClr val="FF0000"/>
                </a:solidFill>
              </a:rPr>
              <a:t>2</a:t>
            </a:r>
          </a:p>
        </p:txBody>
      </p:sp>
      <p:sp>
        <p:nvSpPr>
          <p:cNvPr id="19" name="TextBox 18">
            <a:extLst>
              <a:ext uri="{FF2B5EF4-FFF2-40B4-BE49-F238E27FC236}">
                <a16:creationId xmlns:a16="http://schemas.microsoft.com/office/drawing/2014/main" id="{F6FE929B-B969-7725-6D5A-0F667E981924}"/>
              </a:ext>
            </a:extLst>
          </p:cNvPr>
          <p:cNvSpPr txBox="1"/>
          <p:nvPr/>
        </p:nvSpPr>
        <p:spPr>
          <a:xfrm>
            <a:off x="3830323" y="2436847"/>
            <a:ext cx="266833" cy="369332"/>
          </a:xfrm>
          <a:prstGeom prst="rect">
            <a:avLst/>
          </a:prstGeom>
          <a:noFill/>
        </p:spPr>
        <p:txBody>
          <a:bodyPr wrap="square" rtlCol="0">
            <a:spAutoFit/>
          </a:bodyPr>
          <a:lstStyle/>
          <a:p>
            <a:r>
              <a:rPr lang="en-US" dirty="0">
                <a:solidFill>
                  <a:srgbClr val="FF0000"/>
                </a:solidFill>
              </a:rPr>
              <a:t>3</a:t>
            </a:r>
          </a:p>
        </p:txBody>
      </p:sp>
      <p:sp>
        <p:nvSpPr>
          <p:cNvPr id="22" name="TextBox 21">
            <a:extLst>
              <a:ext uri="{FF2B5EF4-FFF2-40B4-BE49-F238E27FC236}">
                <a16:creationId xmlns:a16="http://schemas.microsoft.com/office/drawing/2014/main" id="{9A5E0473-5D03-3D71-AC12-AA168B25780A}"/>
              </a:ext>
            </a:extLst>
          </p:cNvPr>
          <p:cNvSpPr txBox="1"/>
          <p:nvPr/>
        </p:nvSpPr>
        <p:spPr>
          <a:xfrm>
            <a:off x="3261323" y="885396"/>
            <a:ext cx="2131371" cy="369332"/>
          </a:xfrm>
          <a:prstGeom prst="rect">
            <a:avLst/>
          </a:prstGeom>
          <a:noFill/>
        </p:spPr>
        <p:txBody>
          <a:bodyPr wrap="square" rtlCol="0">
            <a:spAutoFit/>
          </a:bodyPr>
          <a:lstStyle/>
          <a:p>
            <a:r>
              <a:rPr lang="en-US" dirty="0">
                <a:solidFill>
                  <a:srgbClr val="FF0000"/>
                </a:solidFill>
              </a:rPr>
              <a:t>End Exam: 4</a:t>
            </a:r>
          </a:p>
        </p:txBody>
      </p:sp>
      <p:sp>
        <p:nvSpPr>
          <p:cNvPr id="24" name="TextBox 23">
            <a:extLst>
              <a:ext uri="{FF2B5EF4-FFF2-40B4-BE49-F238E27FC236}">
                <a16:creationId xmlns:a16="http://schemas.microsoft.com/office/drawing/2014/main" id="{22D97202-D1F2-0A14-05D2-3DCBECA43A0C}"/>
              </a:ext>
            </a:extLst>
          </p:cNvPr>
          <p:cNvSpPr txBox="1"/>
          <p:nvPr/>
        </p:nvSpPr>
        <p:spPr>
          <a:xfrm>
            <a:off x="4452028" y="3244334"/>
            <a:ext cx="266833" cy="369332"/>
          </a:xfrm>
          <a:prstGeom prst="rect">
            <a:avLst/>
          </a:prstGeom>
          <a:noFill/>
        </p:spPr>
        <p:txBody>
          <a:bodyPr wrap="square" rtlCol="0">
            <a:spAutoFit/>
          </a:bodyPr>
          <a:lstStyle/>
          <a:p>
            <a:r>
              <a:rPr lang="en-US" dirty="0">
                <a:solidFill>
                  <a:srgbClr val="FF0000"/>
                </a:solidFill>
              </a:rPr>
              <a:t>5</a:t>
            </a:r>
          </a:p>
        </p:txBody>
      </p:sp>
      <p:sp>
        <p:nvSpPr>
          <p:cNvPr id="27" name="TextBox 26">
            <a:extLst>
              <a:ext uri="{FF2B5EF4-FFF2-40B4-BE49-F238E27FC236}">
                <a16:creationId xmlns:a16="http://schemas.microsoft.com/office/drawing/2014/main" id="{BBBE3417-FDF8-0A09-CA64-38BF0B9250FD}"/>
              </a:ext>
            </a:extLst>
          </p:cNvPr>
          <p:cNvSpPr txBox="1"/>
          <p:nvPr/>
        </p:nvSpPr>
        <p:spPr>
          <a:xfrm>
            <a:off x="8807548" y="2020099"/>
            <a:ext cx="266833" cy="369332"/>
          </a:xfrm>
          <a:prstGeom prst="rect">
            <a:avLst/>
          </a:prstGeom>
          <a:noFill/>
        </p:spPr>
        <p:txBody>
          <a:bodyPr wrap="square" rtlCol="0">
            <a:spAutoFit/>
          </a:bodyPr>
          <a:lstStyle/>
          <a:p>
            <a:r>
              <a:rPr lang="en-US" dirty="0">
                <a:solidFill>
                  <a:srgbClr val="FF0000"/>
                </a:solidFill>
              </a:rPr>
              <a:t>6</a:t>
            </a:r>
          </a:p>
        </p:txBody>
      </p:sp>
      <p:sp>
        <p:nvSpPr>
          <p:cNvPr id="28" name="TextBox 27">
            <a:extLst>
              <a:ext uri="{FF2B5EF4-FFF2-40B4-BE49-F238E27FC236}">
                <a16:creationId xmlns:a16="http://schemas.microsoft.com/office/drawing/2014/main" id="{2672AE95-B227-8C83-E978-AF215743938F}"/>
              </a:ext>
            </a:extLst>
          </p:cNvPr>
          <p:cNvSpPr txBox="1"/>
          <p:nvPr/>
        </p:nvSpPr>
        <p:spPr>
          <a:xfrm>
            <a:off x="9490075" y="3930338"/>
            <a:ext cx="266833" cy="646331"/>
          </a:xfrm>
          <a:prstGeom prst="rect">
            <a:avLst/>
          </a:prstGeom>
          <a:noFill/>
        </p:spPr>
        <p:txBody>
          <a:bodyPr wrap="square" rtlCol="0">
            <a:spAutoFit/>
          </a:bodyPr>
          <a:lstStyle/>
          <a:p>
            <a:r>
              <a:rPr lang="en-US" dirty="0">
                <a:solidFill>
                  <a:srgbClr val="FF0000"/>
                </a:solidFill>
              </a:rPr>
              <a:t>7</a:t>
            </a:r>
          </a:p>
          <a:p>
            <a:endParaRPr lang="en-US" dirty="0">
              <a:solidFill>
                <a:srgbClr val="FF0000"/>
              </a:solidFill>
            </a:endParaRPr>
          </a:p>
        </p:txBody>
      </p:sp>
    </p:spTree>
    <p:extLst>
      <p:ext uri="{BB962C8B-B14F-4D97-AF65-F5344CB8AC3E}">
        <p14:creationId xmlns:p14="http://schemas.microsoft.com/office/powerpoint/2010/main" val="206384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P spid="19" grpId="0"/>
      <p:bldP spid="22" grpId="0"/>
      <p:bldP spid="24" grpId="0"/>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88322A-CFF1-AE4C-AD3C-FD5D27E3986A}"/>
              </a:ext>
            </a:extLst>
          </p:cNvPr>
          <p:cNvSpPr>
            <a:spLocks noGrp="1"/>
          </p:cNvSpPr>
          <p:nvPr>
            <p:ph type="title"/>
          </p:nvPr>
        </p:nvSpPr>
        <p:spPr>
          <a:xfrm>
            <a:off x="1068497" y="1063255"/>
            <a:ext cx="3122148" cy="4807541"/>
          </a:xfrm>
        </p:spPr>
        <p:txBody>
          <a:bodyPr>
            <a:normAutofit/>
          </a:bodyPr>
          <a:lstStyle/>
          <a:p>
            <a:pPr fontAlgn="base"/>
            <a:r>
              <a:rPr lang="en-US" sz="5100"/>
              <a:t>Objectives </a:t>
            </a:r>
            <a:br>
              <a:rPr lang="en-US" sz="5100"/>
            </a:br>
            <a:br>
              <a:rPr lang="en-US" sz="5100"/>
            </a:br>
            <a:endParaRPr lang="en-US" sz="5100"/>
          </a:p>
        </p:txBody>
      </p:sp>
      <p:cxnSp>
        <p:nvCxnSpPr>
          <p:cNvPr id="11" name="Straight Connector 10">
            <a:extLst>
              <a:ext uri="{FF2B5EF4-FFF2-40B4-BE49-F238E27FC236}">
                <a16:creationId xmlns:a16="http://schemas.microsoft.com/office/drawing/2014/main" id="{33862825-C012-4895-A17E-F3D1F62D89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143293"/>
            <a:ext cx="0" cy="5714707"/>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3" name="Freeform: Shape 12">
            <a:extLst>
              <a:ext uri="{FF2B5EF4-FFF2-40B4-BE49-F238E27FC236}">
                <a16:creationId xmlns:a16="http://schemas.microsoft.com/office/drawing/2014/main" id="{7BB25A96-E96A-4D45-AA98-5275E81FA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6956" y="0"/>
            <a:ext cx="7615044" cy="6858000"/>
          </a:xfrm>
          <a:custGeom>
            <a:avLst/>
            <a:gdLst>
              <a:gd name="connsiteX0" fmla="*/ 2017353 w 7615044"/>
              <a:gd name="connsiteY0" fmla="*/ 0 h 6858000"/>
              <a:gd name="connsiteX1" fmla="*/ 3903088 w 7615044"/>
              <a:gd name="connsiteY1" fmla="*/ 0 h 6858000"/>
              <a:gd name="connsiteX2" fmla="*/ 5215066 w 7615044"/>
              <a:gd name="connsiteY2" fmla="*/ 0 h 6858000"/>
              <a:gd name="connsiteX3" fmla="*/ 7615044 w 7615044"/>
              <a:gd name="connsiteY3" fmla="*/ 0 h 6858000"/>
              <a:gd name="connsiteX4" fmla="*/ 7615044 w 7615044"/>
              <a:gd name="connsiteY4" fmla="*/ 6858000 h 6858000"/>
              <a:gd name="connsiteX5" fmla="*/ 5215066 w 7615044"/>
              <a:gd name="connsiteY5" fmla="*/ 6858000 h 6858000"/>
              <a:gd name="connsiteX6" fmla="*/ 3903088 w 7615044"/>
              <a:gd name="connsiteY6" fmla="*/ 6858000 h 6858000"/>
              <a:gd name="connsiteX7" fmla="*/ 1292431 w 7615044"/>
              <a:gd name="connsiteY7" fmla="*/ 6858000 h 6858000"/>
              <a:gd name="connsiteX8" fmla="*/ 1012702 w 7615044"/>
              <a:gd name="connsiteY8" fmla="*/ 6549681 h 6858000"/>
              <a:gd name="connsiteX9" fmla="*/ 0 w 7615044"/>
              <a:gd name="connsiteY9" fmla="*/ 3723759 h 6858000"/>
              <a:gd name="connsiteX10" fmla="*/ 1955279 w 7615044"/>
              <a:gd name="connsiteY10" fmla="*/ 3986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15044" h="6858000">
                <a:moveTo>
                  <a:pt x="2017353" y="0"/>
                </a:moveTo>
                <a:lnTo>
                  <a:pt x="3903088" y="0"/>
                </a:lnTo>
                <a:lnTo>
                  <a:pt x="5215066" y="0"/>
                </a:lnTo>
                <a:lnTo>
                  <a:pt x="7615044" y="0"/>
                </a:lnTo>
                <a:lnTo>
                  <a:pt x="7615044" y="6858000"/>
                </a:lnTo>
                <a:lnTo>
                  <a:pt x="5215066" y="6858000"/>
                </a:lnTo>
                <a:lnTo>
                  <a:pt x="3903088" y="6858000"/>
                </a:lnTo>
                <a:lnTo>
                  <a:pt x="1292431" y="6858000"/>
                </a:lnTo>
                <a:lnTo>
                  <a:pt x="1012702" y="6549681"/>
                </a:lnTo>
                <a:cubicBezTo>
                  <a:pt x="380046" y="5781733"/>
                  <a:pt x="0" y="4797206"/>
                  <a:pt x="0" y="3723759"/>
                </a:cubicBezTo>
                <a:cubicBezTo>
                  <a:pt x="0" y="2190263"/>
                  <a:pt x="775604" y="838237"/>
                  <a:pt x="1955279" y="398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graphicFrame>
        <p:nvGraphicFramePr>
          <p:cNvPr id="5" name="Content Placeholder 2">
            <a:extLst>
              <a:ext uri="{FF2B5EF4-FFF2-40B4-BE49-F238E27FC236}">
                <a16:creationId xmlns:a16="http://schemas.microsoft.com/office/drawing/2014/main" id="{27A01BCB-1030-4607-B940-E74CE71CD20B}"/>
              </a:ext>
            </a:extLst>
          </p:cNvPr>
          <p:cNvGraphicFramePr>
            <a:graphicFrameLocks noGrp="1"/>
          </p:cNvGraphicFramePr>
          <p:nvPr>
            <p:ph idx="1"/>
            <p:extLst>
              <p:ext uri="{D42A27DB-BD31-4B8C-83A1-F6EECF244321}">
                <p14:modId xmlns:p14="http://schemas.microsoft.com/office/powerpoint/2010/main" val="3106422142"/>
              </p:ext>
            </p:extLst>
          </p:nvPr>
        </p:nvGraphicFramePr>
        <p:xfrm>
          <a:off x="5769010" y="1063255"/>
          <a:ext cx="6015000" cy="4979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2981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96F441-F5ED-504A-9A29-9B495613103D}"/>
              </a:ext>
            </a:extLst>
          </p:cNvPr>
          <p:cNvSpPr>
            <a:spLocks noGrp="1"/>
          </p:cNvSpPr>
          <p:nvPr>
            <p:ph idx="1"/>
          </p:nvPr>
        </p:nvSpPr>
        <p:spPr/>
        <p:txBody>
          <a:bodyPr/>
          <a:lstStyle/>
          <a:p>
            <a:r>
              <a:rPr lang="en-US" dirty="0"/>
              <a:t>Barcode scanner</a:t>
            </a:r>
          </a:p>
          <a:p>
            <a:r>
              <a:rPr lang="en-US" dirty="0"/>
              <a:t>Eliminate need for order </a:t>
            </a:r>
          </a:p>
          <a:p>
            <a:pPr lvl="4"/>
            <a:r>
              <a:rPr lang="en-US" dirty="0"/>
              <a:t>Is it backwards thinking – ordering yourself to do something?</a:t>
            </a:r>
          </a:p>
          <a:p>
            <a:pPr lvl="3"/>
            <a:r>
              <a:rPr lang="en-US" dirty="0"/>
              <a:t>Reason is to add an accession number, but you can do this other ways</a:t>
            </a:r>
          </a:p>
          <a:p>
            <a:r>
              <a:rPr lang="en-US" dirty="0"/>
              <a:t>Fill out on machine?</a:t>
            </a:r>
          </a:p>
          <a:p>
            <a:r>
              <a:rPr lang="en-US" dirty="0"/>
              <a:t>Tablet/phone access</a:t>
            </a:r>
          </a:p>
          <a:p>
            <a:r>
              <a:rPr lang="en-US" dirty="0"/>
              <a:t>Cloud server</a:t>
            </a:r>
          </a:p>
          <a:p>
            <a:endParaRPr lang="en-US" dirty="0"/>
          </a:p>
        </p:txBody>
      </p:sp>
      <p:sp>
        <p:nvSpPr>
          <p:cNvPr id="3" name="Text Placeholder 2">
            <a:extLst>
              <a:ext uri="{FF2B5EF4-FFF2-40B4-BE49-F238E27FC236}">
                <a16:creationId xmlns:a16="http://schemas.microsoft.com/office/drawing/2014/main" id="{FC3D6044-EFA4-3B40-A717-4A6518D2442D}"/>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A774B384-17C9-384A-8290-557C6E5CBBF1}"/>
              </a:ext>
            </a:extLst>
          </p:cNvPr>
          <p:cNvSpPr>
            <a:spLocks noGrp="1"/>
          </p:cNvSpPr>
          <p:nvPr>
            <p:ph type="title"/>
          </p:nvPr>
        </p:nvSpPr>
        <p:spPr/>
        <p:txBody>
          <a:bodyPr/>
          <a:lstStyle/>
          <a:p>
            <a:r>
              <a:rPr lang="en-US" dirty="0"/>
              <a:t>How could this be better?</a:t>
            </a:r>
          </a:p>
        </p:txBody>
      </p:sp>
    </p:spTree>
    <p:extLst>
      <p:ext uri="{BB962C8B-B14F-4D97-AF65-F5344CB8AC3E}">
        <p14:creationId xmlns:p14="http://schemas.microsoft.com/office/powerpoint/2010/main" val="1233762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750359" y="296600"/>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3889202" y="4235068"/>
            <a:ext cx="817121" cy="2447664"/>
          </a:xfrm>
          <a:prstGeom prst="rect">
            <a:avLst/>
          </a:prstGeom>
        </p:spPr>
      </p:pic>
      <p:pic>
        <p:nvPicPr>
          <p:cNvPr id="10" name="Picture 9" descr="A picture containing text, indoor, cup, tableware&#10;&#10;Description automatically generated">
            <a:extLst>
              <a:ext uri="{FF2B5EF4-FFF2-40B4-BE49-F238E27FC236}">
                <a16:creationId xmlns:a16="http://schemas.microsoft.com/office/drawing/2014/main" id="{F0185E4D-835A-F947-BEC6-93EEB281AD7B}"/>
              </a:ext>
            </a:extLst>
          </p:cNvPr>
          <p:cNvPicPr>
            <a:picLocks noChangeAspect="1"/>
          </p:cNvPicPr>
          <p:nvPr/>
        </p:nvPicPr>
        <p:blipFill>
          <a:blip r:embed="rId5"/>
          <a:stretch>
            <a:fillRect/>
          </a:stretch>
        </p:blipFill>
        <p:spPr>
          <a:xfrm>
            <a:off x="10064884" y="931366"/>
            <a:ext cx="2032000" cy="2679700"/>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6"/>
          <a:stretch>
            <a:fillRect/>
          </a:stretch>
        </p:blipFill>
        <p:spPr>
          <a:xfrm>
            <a:off x="5385552" y="296600"/>
            <a:ext cx="2133600" cy="914400"/>
          </a:xfrm>
          <a:prstGeom prst="rect">
            <a:avLst/>
          </a:prstGeom>
        </p:spPr>
      </p:pic>
      <p:pic>
        <p:nvPicPr>
          <p:cNvPr id="13" name="Picture 12" descr="A picture containing text, electronics, computer, cellphone&#10;&#10;Description automatically generated">
            <a:extLst>
              <a:ext uri="{FF2B5EF4-FFF2-40B4-BE49-F238E27FC236}">
                <a16:creationId xmlns:a16="http://schemas.microsoft.com/office/drawing/2014/main" id="{41C9B7CB-AFB4-134A-8376-E0C1DB8E6F38}"/>
              </a:ext>
            </a:extLst>
          </p:cNvPr>
          <p:cNvPicPr>
            <a:picLocks noChangeAspect="1"/>
          </p:cNvPicPr>
          <p:nvPr/>
        </p:nvPicPr>
        <p:blipFill>
          <a:blip r:embed="rId7"/>
          <a:stretch>
            <a:fillRect/>
          </a:stretch>
        </p:blipFill>
        <p:spPr>
          <a:xfrm>
            <a:off x="10080821" y="1700154"/>
            <a:ext cx="1935584" cy="1728846"/>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7"/>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V="1">
            <a:off x="6096000" y="3251159"/>
            <a:ext cx="0" cy="11354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flipH="1">
            <a:off x="2941110" y="2409568"/>
            <a:ext cx="2239239"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3378170" y="1943451"/>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p:cNvCxnSpPr>
          <p:nvPr/>
        </p:nvCxnSpPr>
        <p:spPr>
          <a:xfrm flipV="1">
            <a:off x="4262210" y="3063618"/>
            <a:ext cx="918139" cy="9801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97B771DC-FC27-3842-A328-A65D800B28B7}"/>
              </a:ext>
            </a:extLst>
          </p:cNvPr>
          <p:cNvCxnSpPr>
            <a:cxnSpLocks/>
          </p:cNvCxnSpPr>
          <p:nvPr/>
        </p:nvCxnSpPr>
        <p:spPr>
          <a:xfrm>
            <a:off x="7739359" y="1818512"/>
            <a:ext cx="2104829" cy="35815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3" name="TextBox 32">
            <a:extLst>
              <a:ext uri="{FF2B5EF4-FFF2-40B4-BE49-F238E27FC236}">
                <a16:creationId xmlns:a16="http://schemas.microsoft.com/office/drawing/2014/main" id="{ACF44C1C-BB74-8A4A-B979-EB26A08C5F52}"/>
              </a:ext>
            </a:extLst>
          </p:cNvPr>
          <p:cNvSpPr txBox="1"/>
          <p:nvPr/>
        </p:nvSpPr>
        <p:spPr>
          <a:xfrm>
            <a:off x="8223029" y="1449975"/>
            <a:ext cx="983346" cy="369332"/>
          </a:xfrm>
          <a:prstGeom prst="rect">
            <a:avLst/>
          </a:prstGeom>
          <a:noFill/>
        </p:spPr>
        <p:txBody>
          <a:bodyPr wrap="square" rtlCol="0">
            <a:spAutoFit/>
          </a:bodyPr>
          <a:lstStyle/>
          <a:p>
            <a:r>
              <a:rPr lang="en-US" dirty="0"/>
              <a:t>DICOM</a:t>
            </a:r>
          </a:p>
        </p:txBody>
      </p: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8"/>
          <a:stretch>
            <a:fillRect/>
          </a:stretch>
        </p:blipFill>
        <p:spPr>
          <a:xfrm>
            <a:off x="9844188" y="4299670"/>
            <a:ext cx="1354820" cy="2318460"/>
          </a:xfrm>
          <a:prstGeom prst="rect">
            <a:avLst/>
          </a:prstGeom>
        </p:spPr>
      </p:pic>
      <p:cxnSp>
        <p:nvCxnSpPr>
          <p:cNvPr id="37" name="Straight Arrow Connector 36">
            <a:extLst>
              <a:ext uri="{FF2B5EF4-FFF2-40B4-BE49-F238E27FC236}">
                <a16:creationId xmlns:a16="http://schemas.microsoft.com/office/drawing/2014/main" id="{D152B736-FA84-6444-AC93-DAD8AC8F8E81}"/>
              </a:ext>
            </a:extLst>
          </p:cNvPr>
          <p:cNvCxnSpPr>
            <a:cxnSpLocks/>
          </p:cNvCxnSpPr>
          <p:nvPr/>
        </p:nvCxnSpPr>
        <p:spPr>
          <a:xfrm flipH="1">
            <a:off x="10447379" y="3429000"/>
            <a:ext cx="426030" cy="6841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3429000"/>
            <a:ext cx="2911784" cy="9443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9"/>
          <a:stretch>
            <a:fillRect/>
          </a:stretch>
        </p:blipFill>
        <p:spPr>
          <a:xfrm>
            <a:off x="0" y="5797550"/>
            <a:ext cx="2387600" cy="1060450"/>
          </a:xfrm>
          <a:prstGeom prst="rect">
            <a:avLst/>
          </a:prstGeom>
        </p:spPr>
      </p:pic>
      <p:cxnSp>
        <p:nvCxnSpPr>
          <p:cNvPr id="56" name="Straight Arrow Connector 55">
            <a:extLst>
              <a:ext uri="{FF2B5EF4-FFF2-40B4-BE49-F238E27FC236}">
                <a16:creationId xmlns:a16="http://schemas.microsoft.com/office/drawing/2014/main" id="{0E9AAACC-4EF3-144E-8987-B946B68AD6AB}"/>
              </a:ext>
            </a:extLst>
          </p:cNvPr>
          <p:cNvCxnSpPr>
            <a:cxnSpLocks/>
          </p:cNvCxnSpPr>
          <p:nvPr/>
        </p:nvCxnSpPr>
        <p:spPr>
          <a:xfrm>
            <a:off x="4860485" y="5202227"/>
            <a:ext cx="70187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9" name="Picture 8" descr="A room with rows of computer servers&#10;&#10;Description automatically generated">
            <a:extLst>
              <a:ext uri="{FF2B5EF4-FFF2-40B4-BE49-F238E27FC236}">
                <a16:creationId xmlns:a16="http://schemas.microsoft.com/office/drawing/2014/main" id="{177C6E17-62EE-39E5-21C3-38E9876A21F2}"/>
              </a:ext>
            </a:extLst>
          </p:cNvPr>
          <p:cNvPicPr>
            <a:picLocks noChangeAspect="1"/>
          </p:cNvPicPr>
          <p:nvPr/>
        </p:nvPicPr>
        <p:blipFill>
          <a:blip r:embed="rId10"/>
          <a:stretch>
            <a:fillRect/>
          </a:stretch>
        </p:blipFill>
        <p:spPr>
          <a:xfrm>
            <a:off x="8704912" y="283321"/>
            <a:ext cx="1517031" cy="697209"/>
          </a:xfrm>
          <a:prstGeom prst="rect">
            <a:avLst/>
          </a:prstGeom>
        </p:spPr>
      </p:pic>
      <p:cxnSp>
        <p:nvCxnSpPr>
          <p:cNvPr id="12" name="Straight Arrow Connector 11">
            <a:extLst>
              <a:ext uri="{FF2B5EF4-FFF2-40B4-BE49-F238E27FC236}">
                <a16:creationId xmlns:a16="http://schemas.microsoft.com/office/drawing/2014/main" id="{E75F502A-0498-1304-C134-CB8134E673F9}"/>
              </a:ext>
            </a:extLst>
          </p:cNvPr>
          <p:cNvCxnSpPr>
            <a:cxnSpLocks/>
          </p:cNvCxnSpPr>
          <p:nvPr/>
        </p:nvCxnSpPr>
        <p:spPr>
          <a:xfrm flipH="1" flipV="1">
            <a:off x="10346635" y="536713"/>
            <a:ext cx="457200" cy="4438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3" name="TextBox 22">
            <a:extLst>
              <a:ext uri="{FF2B5EF4-FFF2-40B4-BE49-F238E27FC236}">
                <a16:creationId xmlns:a16="http://schemas.microsoft.com/office/drawing/2014/main" id="{02924DB4-4528-632D-2769-D69142991205}"/>
              </a:ext>
            </a:extLst>
          </p:cNvPr>
          <p:cNvSpPr txBox="1"/>
          <p:nvPr/>
        </p:nvSpPr>
        <p:spPr>
          <a:xfrm>
            <a:off x="9097475" y="-49959"/>
            <a:ext cx="983346" cy="369332"/>
          </a:xfrm>
          <a:prstGeom prst="rect">
            <a:avLst/>
          </a:prstGeom>
          <a:noFill/>
        </p:spPr>
        <p:txBody>
          <a:bodyPr wrap="square" rtlCol="0">
            <a:spAutoFit/>
          </a:bodyPr>
          <a:lstStyle/>
          <a:p>
            <a:r>
              <a:rPr lang="en-US" dirty="0"/>
              <a:t>VNA</a:t>
            </a:r>
          </a:p>
        </p:txBody>
      </p:sp>
      <p:pic>
        <p:nvPicPr>
          <p:cNvPr id="4" name="Picture 3" descr="A black and white wifi router&#10;&#10;Description automatically generated">
            <a:extLst>
              <a:ext uri="{FF2B5EF4-FFF2-40B4-BE49-F238E27FC236}">
                <a16:creationId xmlns:a16="http://schemas.microsoft.com/office/drawing/2014/main" id="{2A9B0FF9-652B-8929-1D14-A311B9871A1D}"/>
              </a:ext>
            </a:extLst>
          </p:cNvPr>
          <p:cNvPicPr>
            <a:picLocks noChangeAspect="1"/>
          </p:cNvPicPr>
          <p:nvPr/>
        </p:nvPicPr>
        <p:blipFill>
          <a:blip r:embed="rId11"/>
          <a:stretch>
            <a:fillRect/>
          </a:stretch>
        </p:blipFill>
        <p:spPr>
          <a:xfrm>
            <a:off x="3246530" y="90669"/>
            <a:ext cx="578303" cy="578303"/>
          </a:xfrm>
          <a:prstGeom prst="rect">
            <a:avLst/>
          </a:prstGeom>
        </p:spPr>
      </p:pic>
    </p:spTree>
    <p:extLst>
      <p:ext uri="{BB962C8B-B14F-4D97-AF65-F5344CB8AC3E}">
        <p14:creationId xmlns:p14="http://schemas.microsoft.com/office/powerpoint/2010/main" val="2572144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1078993" y="1604655"/>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121102" y="3250202"/>
            <a:ext cx="817121" cy="2447664"/>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5"/>
          <a:stretch>
            <a:fillRect/>
          </a:stretch>
        </p:blipFill>
        <p:spPr>
          <a:xfrm>
            <a:off x="5385552" y="296600"/>
            <a:ext cx="2133600" cy="914400"/>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6"/>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V="1">
            <a:off x="6075122" y="3250202"/>
            <a:ext cx="20878" cy="11231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flipH="1">
            <a:off x="2941110" y="2409568"/>
            <a:ext cx="2239239"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3378170" y="1943451"/>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a:stCxn id="7" idx="0"/>
          </p:cNvCxnSpPr>
          <p:nvPr/>
        </p:nvCxnSpPr>
        <p:spPr>
          <a:xfrm flipV="1">
            <a:off x="529663" y="2911552"/>
            <a:ext cx="763555" cy="3386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7"/>
          <a:stretch>
            <a:fillRect/>
          </a:stretch>
        </p:blipFill>
        <p:spPr>
          <a:xfrm>
            <a:off x="9844188" y="4299670"/>
            <a:ext cx="1354820" cy="2318460"/>
          </a:xfrm>
          <a:prstGeom prst="rect">
            <a:avLst/>
          </a:prstGeom>
        </p:spPr>
      </p:pic>
      <p:cxnSp>
        <p:nvCxnSpPr>
          <p:cNvPr id="37" name="Straight Arrow Connector 36">
            <a:extLst>
              <a:ext uri="{FF2B5EF4-FFF2-40B4-BE49-F238E27FC236}">
                <a16:creationId xmlns:a16="http://schemas.microsoft.com/office/drawing/2014/main" id="{D152B736-FA84-6444-AC93-DAD8AC8F8E81}"/>
              </a:ext>
            </a:extLst>
          </p:cNvPr>
          <p:cNvCxnSpPr>
            <a:cxnSpLocks/>
          </p:cNvCxnSpPr>
          <p:nvPr/>
        </p:nvCxnSpPr>
        <p:spPr>
          <a:xfrm flipH="1">
            <a:off x="10447379" y="3429000"/>
            <a:ext cx="426030" cy="6841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3429000"/>
            <a:ext cx="2911784" cy="9443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8"/>
          <a:stretch>
            <a:fillRect/>
          </a:stretch>
        </p:blipFill>
        <p:spPr>
          <a:xfrm>
            <a:off x="0" y="5797550"/>
            <a:ext cx="2387600" cy="1060450"/>
          </a:xfrm>
          <a:prstGeom prst="rect">
            <a:avLst/>
          </a:prstGeom>
        </p:spPr>
      </p:pic>
      <p:pic>
        <p:nvPicPr>
          <p:cNvPr id="27" name="Picture 26" descr="A black and white wifi router&#10;&#10;Description automatically generated">
            <a:extLst>
              <a:ext uri="{FF2B5EF4-FFF2-40B4-BE49-F238E27FC236}">
                <a16:creationId xmlns:a16="http://schemas.microsoft.com/office/drawing/2014/main" id="{48A37836-8712-FADA-B008-73A52CBA1B58}"/>
              </a:ext>
            </a:extLst>
          </p:cNvPr>
          <p:cNvPicPr>
            <a:picLocks noChangeAspect="1"/>
          </p:cNvPicPr>
          <p:nvPr/>
        </p:nvPicPr>
        <p:blipFill>
          <a:blip r:embed="rId9"/>
          <a:stretch>
            <a:fillRect/>
          </a:stretch>
        </p:blipFill>
        <p:spPr>
          <a:xfrm>
            <a:off x="3246530" y="90669"/>
            <a:ext cx="578303" cy="578303"/>
          </a:xfrm>
          <a:prstGeom prst="rect">
            <a:avLst/>
          </a:prstGeom>
        </p:spPr>
      </p:pic>
      <p:pic>
        <p:nvPicPr>
          <p:cNvPr id="39" name="Picture 38" descr="A picture containing text, indoor, cup, tableware&#10;&#10;Description automatically generated">
            <a:extLst>
              <a:ext uri="{FF2B5EF4-FFF2-40B4-BE49-F238E27FC236}">
                <a16:creationId xmlns:a16="http://schemas.microsoft.com/office/drawing/2014/main" id="{90FBDBB7-30D6-EFFE-72D2-9238849BCD07}"/>
              </a:ext>
            </a:extLst>
          </p:cNvPr>
          <p:cNvPicPr>
            <a:picLocks noChangeAspect="1"/>
          </p:cNvPicPr>
          <p:nvPr/>
        </p:nvPicPr>
        <p:blipFill>
          <a:blip r:embed="rId10"/>
          <a:stretch>
            <a:fillRect/>
          </a:stretch>
        </p:blipFill>
        <p:spPr>
          <a:xfrm>
            <a:off x="10064884" y="931366"/>
            <a:ext cx="2032000" cy="2679700"/>
          </a:xfrm>
          <a:prstGeom prst="rect">
            <a:avLst/>
          </a:prstGeom>
        </p:spPr>
      </p:pic>
      <p:pic>
        <p:nvPicPr>
          <p:cNvPr id="41" name="Picture 40" descr="A picture containing text, electronics, computer, cellphone&#10;&#10;Description automatically generated">
            <a:extLst>
              <a:ext uri="{FF2B5EF4-FFF2-40B4-BE49-F238E27FC236}">
                <a16:creationId xmlns:a16="http://schemas.microsoft.com/office/drawing/2014/main" id="{53BB69EB-2E7D-2747-84EC-67F59D00987D}"/>
              </a:ext>
            </a:extLst>
          </p:cNvPr>
          <p:cNvPicPr>
            <a:picLocks noChangeAspect="1"/>
          </p:cNvPicPr>
          <p:nvPr/>
        </p:nvPicPr>
        <p:blipFill>
          <a:blip r:embed="rId6"/>
          <a:stretch>
            <a:fillRect/>
          </a:stretch>
        </p:blipFill>
        <p:spPr>
          <a:xfrm>
            <a:off x="10080821" y="1700154"/>
            <a:ext cx="1935584" cy="1728846"/>
          </a:xfrm>
          <a:prstGeom prst="rect">
            <a:avLst/>
          </a:prstGeom>
        </p:spPr>
      </p:pic>
      <p:cxnSp>
        <p:nvCxnSpPr>
          <p:cNvPr id="42" name="Straight Arrow Connector 41">
            <a:extLst>
              <a:ext uri="{FF2B5EF4-FFF2-40B4-BE49-F238E27FC236}">
                <a16:creationId xmlns:a16="http://schemas.microsoft.com/office/drawing/2014/main" id="{53F7D3DD-74FD-E59A-C316-065081C137F2}"/>
              </a:ext>
            </a:extLst>
          </p:cNvPr>
          <p:cNvCxnSpPr>
            <a:cxnSpLocks/>
          </p:cNvCxnSpPr>
          <p:nvPr/>
        </p:nvCxnSpPr>
        <p:spPr>
          <a:xfrm>
            <a:off x="7739359" y="1818512"/>
            <a:ext cx="2281386" cy="2015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4" name="TextBox 43">
            <a:extLst>
              <a:ext uri="{FF2B5EF4-FFF2-40B4-BE49-F238E27FC236}">
                <a16:creationId xmlns:a16="http://schemas.microsoft.com/office/drawing/2014/main" id="{0B1907E2-7022-708D-9855-B52C98EFDAA3}"/>
              </a:ext>
            </a:extLst>
          </p:cNvPr>
          <p:cNvSpPr txBox="1"/>
          <p:nvPr/>
        </p:nvSpPr>
        <p:spPr>
          <a:xfrm>
            <a:off x="8360013" y="1471106"/>
            <a:ext cx="983346" cy="369332"/>
          </a:xfrm>
          <a:prstGeom prst="rect">
            <a:avLst/>
          </a:prstGeom>
          <a:noFill/>
        </p:spPr>
        <p:txBody>
          <a:bodyPr wrap="square" rtlCol="0">
            <a:spAutoFit/>
          </a:bodyPr>
          <a:lstStyle/>
          <a:p>
            <a:r>
              <a:rPr lang="en-US" dirty="0"/>
              <a:t>DICOM</a:t>
            </a:r>
          </a:p>
        </p:txBody>
      </p:sp>
      <p:pic>
        <p:nvPicPr>
          <p:cNvPr id="45" name="Picture 44" descr="A room with rows of computer servers&#10;&#10;Description automatically generated">
            <a:extLst>
              <a:ext uri="{FF2B5EF4-FFF2-40B4-BE49-F238E27FC236}">
                <a16:creationId xmlns:a16="http://schemas.microsoft.com/office/drawing/2014/main" id="{489C12A0-868B-DF72-A527-AD6D35E5A753}"/>
              </a:ext>
            </a:extLst>
          </p:cNvPr>
          <p:cNvPicPr>
            <a:picLocks noChangeAspect="1"/>
          </p:cNvPicPr>
          <p:nvPr/>
        </p:nvPicPr>
        <p:blipFill>
          <a:blip r:embed="rId11"/>
          <a:stretch>
            <a:fillRect/>
          </a:stretch>
        </p:blipFill>
        <p:spPr>
          <a:xfrm>
            <a:off x="8704912" y="283321"/>
            <a:ext cx="1517031" cy="697209"/>
          </a:xfrm>
          <a:prstGeom prst="rect">
            <a:avLst/>
          </a:prstGeom>
        </p:spPr>
      </p:pic>
      <p:cxnSp>
        <p:nvCxnSpPr>
          <p:cNvPr id="46" name="Straight Arrow Connector 45">
            <a:extLst>
              <a:ext uri="{FF2B5EF4-FFF2-40B4-BE49-F238E27FC236}">
                <a16:creationId xmlns:a16="http://schemas.microsoft.com/office/drawing/2014/main" id="{9B1222BC-B4BE-77D6-BA6D-7BF8150052B2}"/>
              </a:ext>
            </a:extLst>
          </p:cNvPr>
          <p:cNvCxnSpPr>
            <a:cxnSpLocks/>
          </p:cNvCxnSpPr>
          <p:nvPr/>
        </p:nvCxnSpPr>
        <p:spPr>
          <a:xfrm flipH="1" flipV="1">
            <a:off x="10346635" y="536713"/>
            <a:ext cx="457200" cy="4438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037456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1078993" y="1604655"/>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121102" y="3250202"/>
            <a:ext cx="817121" cy="2447664"/>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5"/>
          <a:stretch>
            <a:fillRect/>
          </a:stretch>
        </p:blipFill>
        <p:spPr>
          <a:xfrm>
            <a:off x="5385552" y="296600"/>
            <a:ext cx="2133600" cy="914400"/>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6"/>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H="1">
            <a:off x="6075122" y="3250202"/>
            <a:ext cx="20878"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flipH="1">
            <a:off x="2941110" y="2409568"/>
            <a:ext cx="2239239"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3378170" y="1943451"/>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a:stCxn id="7" idx="0"/>
          </p:cNvCxnSpPr>
          <p:nvPr/>
        </p:nvCxnSpPr>
        <p:spPr>
          <a:xfrm flipV="1">
            <a:off x="529663" y="2911552"/>
            <a:ext cx="763555" cy="3386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7"/>
          <a:stretch>
            <a:fillRect/>
          </a:stretch>
        </p:blipFill>
        <p:spPr>
          <a:xfrm>
            <a:off x="9844188" y="4299670"/>
            <a:ext cx="1354820" cy="2318460"/>
          </a:xfrm>
          <a:prstGeom prst="rect">
            <a:avLst/>
          </a:prstGeom>
        </p:spPr>
      </p:pic>
      <p:cxnSp>
        <p:nvCxnSpPr>
          <p:cNvPr id="37" name="Straight Arrow Connector 36">
            <a:extLst>
              <a:ext uri="{FF2B5EF4-FFF2-40B4-BE49-F238E27FC236}">
                <a16:creationId xmlns:a16="http://schemas.microsoft.com/office/drawing/2014/main" id="{D152B736-FA84-6444-AC93-DAD8AC8F8E81}"/>
              </a:ext>
            </a:extLst>
          </p:cNvPr>
          <p:cNvCxnSpPr>
            <a:cxnSpLocks/>
          </p:cNvCxnSpPr>
          <p:nvPr/>
        </p:nvCxnSpPr>
        <p:spPr>
          <a:xfrm flipH="1">
            <a:off x="10447379" y="3429000"/>
            <a:ext cx="426030" cy="6841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3429000"/>
            <a:ext cx="2911784" cy="9443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8"/>
          <a:stretch>
            <a:fillRect/>
          </a:stretch>
        </p:blipFill>
        <p:spPr>
          <a:xfrm>
            <a:off x="0" y="5797550"/>
            <a:ext cx="2387600" cy="1060450"/>
          </a:xfrm>
          <a:prstGeom prst="rect">
            <a:avLst/>
          </a:prstGeom>
        </p:spPr>
      </p:pic>
      <p:pic>
        <p:nvPicPr>
          <p:cNvPr id="4" name="Picture 3" descr="A black and white wifi router&#10;&#10;Description automatically generated">
            <a:extLst>
              <a:ext uri="{FF2B5EF4-FFF2-40B4-BE49-F238E27FC236}">
                <a16:creationId xmlns:a16="http://schemas.microsoft.com/office/drawing/2014/main" id="{49A3C06E-2CF1-9B2E-732A-E236C028A39D}"/>
              </a:ext>
            </a:extLst>
          </p:cNvPr>
          <p:cNvPicPr>
            <a:picLocks noChangeAspect="1"/>
          </p:cNvPicPr>
          <p:nvPr/>
        </p:nvPicPr>
        <p:blipFill>
          <a:blip r:embed="rId9"/>
          <a:stretch>
            <a:fillRect/>
          </a:stretch>
        </p:blipFill>
        <p:spPr>
          <a:xfrm>
            <a:off x="3246530" y="90669"/>
            <a:ext cx="578303" cy="578303"/>
          </a:xfrm>
          <a:prstGeom prst="rect">
            <a:avLst/>
          </a:prstGeom>
        </p:spPr>
      </p:pic>
      <p:pic>
        <p:nvPicPr>
          <p:cNvPr id="5" name="Picture 4" descr="A picture containing text, indoor, cup, tableware&#10;&#10;Description automatically generated">
            <a:extLst>
              <a:ext uri="{FF2B5EF4-FFF2-40B4-BE49-F238E27FC236}">
                <a16:creationId xmlns:a16="http://schemas.microsoft.com/office/drawing/2014/main" id="{CFADFD7A-CF5C-CC9A-9BE3-CA2F57766196}"/>
              </a:ext>
            </a:extLst>
          </p:cNvPr>
          <p:cNvPicPr>
            <a:picLocks noChangeAspect="1"/>
          </p:cNvPicPr>
          <p:nvPr/>
        </p:nvPicPr>
        <p:blipFill>
          <a:blip r:embed="rId10"/>
          <a:stretch>
            <a:fillRect/>
          </a:stretch>
        </p:blipFill>
        <p:spPr>
          <a:xfrm>
            <a:off x="10064884" y="931366"/>
            <a:ext cx="2032000" cy="2679700"/>
          </a:xfrm>
          <a:prstGeom prst="rect">
            <a:avLst/>
          </a:prstGeom>
        </p:spPr>
      </p:pic>
      <p:pic>
        <p:nvPicPr>
          <p:cNvPr id="6" name="Picture 5" descr="A picture containing text, electronics, computer, cellphone&#10;&#10;Description automatically generated">
            <a:extLst>
              <a:ext uri="{FF2B5EF4-FFF2-40B4-BE49-F238E27FC236}">
                <a16:creationId xmlns:a16="http://schemas.microsoft.com/office/drawing/2014/main" id="{93BC94B8-7125-E6C5-64C2-E6AB02DC7C20}"/>
              </a:ext>
            </a:extLst>
          </p:cNvPr>
          <p:cNvPicPr>
            <a:picLocks noChangeAspect="1"/>
          </p:cNvPicPr>
          <p:nvPr/>
        </p:nvPicPr>
        <p:blipFill>
          <a:blip r:embed="rId6"/>
          <a:stretch>
            <a:fillRect/>
          </a:stretch>
        </p:blipFill>
        <p:spPr>
          <a:xfrm>
            <a:off x="10080821" y="1700154"/>
            <a:ext cx="1935584" cy="1728846"/>
          </a:xfrm>
          <a:prstGeom prst="rect">
            <a:avLst/>
          </a:prstGeom>
        </p:spPr>
      </p:pic>
      <p:cxnSp>
        <p:nvCxnSpPr>
          <p:cNvPr id="8" name="Straight Arrow Connector 7">
            <a:extLst>
              <a:ext uri="{FF2B5EF4-FFF2-40B4-BE49-F238E27FC236}">
                <a16:creationId xmlns:a16="http://schemas.microsoft.com/office/drawing/2014/main" id="{8113641B-7A20-91AA-A76F-7ED98A2C47BD}"/>
              </a:ext>
            </a:extLst>
          </p:cNvPr>
          <p:cNvCxnSpPr>
            <a:cxnSpLocks/>
          </p:cNvCxnSpPr>
          <p:nvPr/>
        </p:nvCxnSpPr>
        <p:spPr>
          <a:xfrm>
            <a:off x="7739359" y="1818512"/>
            <a:ext cx="2281386" cy="2015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7" name="TextBox 16">
            <a:extLst>
              <a:ext uri="{FF2B5EF4-FFF2-40B4-BE49-F238E27FC236}">
                <a16:creationId xmlns:a16="http://schemas.microsoft.com/office/drawing/2014/main" id="{FBD75414-7766-F349-2880-CB78FF82CA58}"/>
              </a:ext>
            </a:extLst>
          </p:cNvPr>
          <p:cNvSpPr txBox="1"/>
          <p:nvPr/>
        </p:nvSpPr>
        <p:spPr>
          <a:xfrm>
            <a:off x="8360013" y="1471106"/>
            <a:ext cx="983346" cy="369332"/>
          </a:xfrm>
          <a:prstGeom prst="rect">
            <a:avLst/>
          </a:prstGeom>
          <a:noFill/>
        </p:spPr>
        <p:txBody>
          <a:bodyPr wrap="square" rtlCol="0">
            <a:spAutoFit/>
          </a:bodyPr>
          <a:lstStyle/>
          <a:p>
            <a:r>
              <a:rPr lang="en-US" dirty="0"/>
              <a:t>DICOM</a:t>
            </a:r>
          </a:p>
        </p:txBody>
      </p:sp>
      <p:pic>
        <p:nvPicPr>
          <p:cNvPr id="18" name="Picture 17" descr="A room with rows of computer servers&#10;&#10;Description automatically generated">
            <a:extLst>
              <a:ext uri="{FF2B5EF4-FFF2-40B4-BE49-F238E27FC236}">
                <a16:creationId xmlns:a16="http://schemas.microsoft.com/office/drawing/2014/main" id="{37F8FCCD-72BC-3716-066B-BD42631122B7}"/>
              </a:ext>
            </a:extLst>
          </p:cNvPr>
          <p:cNvPicPr>
            <a:picLocks noChangeAspect="1"/>
          </p:cNvPicPr>
          <p:nvPr/>
        </p:nvPicPr>
        <p:blipFill>
          <a:blip r:embed="rId11"/>
          <a:stretch>
            <a:fillRect/>
          </a:stretch>
        </p:blipFill>
        <p:spPr>
          <a:xfrm>
            <a:off x="8704912" y="283321"/>
            <a:ext cx="1517031" cy="697209"/>
          </a:xfrm>
          <a:prstGeom prst="rect">
            <a:avLst/>
          </a:prstGeom>
        </p:spPr>
      </p:pic>
      <p:cxnSp>
        <p:nvCxnSpPr>
          <p:cNvPr id="19" name="Straight Arrow Connector 18">
            <a:extLst>
              <a:ext uri="{FF2B5EF4-FFF2-40B4-BE49-F238E27FC236}">
                <a16:creationId xmlns:a16="http://schemas.microsoft.com/office/drawing/2014/main" id="{EFDDC190-35FC-249D-04BE-FBED6175D850}"/>
              </a:ext>
            </a:extLst>
          </p:cNvPr>
          <p:cNvCxnSpPr>
            <a:cxnSpLocks/>
          </p:cNvCxnSpPr>
          <p:nvPr/>
        </p:nvCxnSpPr>
        <p:spPr>
          <a:xfrm flipH="1" flipV="1">
            <a:off x="10346635" y="536713"/>
            <a:ext cx="457200" cy="4438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00680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1078993" y="1604655"/>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121102" y="3250202"/>
            <a:ext cx="817121" cy="2447664"/>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5"/>
          <a:stretch>
            <a:fillRect/>
          </a:stretch>
        </p:blipFill>
        <p:spPr>
          <a:xfrm>
            <a:off x="5385552" y="296600"/>
            <a:ext cx="2133600" cy="914400"/>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6"/>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H="1">
            <a:off x="6075122" y="3250202"/>
            <a:ext cx="20878"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a:off x="1078993" y="741521"/>
            <a:ext cx="302546" cy="8140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441639" y="433646"/>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a:stCxn id="7" idx="0"/>
          </p:cNvCxnSpPr>
          <p:nvPr/>
        </p:nvCxnSpPr>
        <p:spPr>
          <a:xfrm flipV="1">
            <a:off x="529663" y="2911552"/>
            <a:ext cx="763555" cy="3386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7"/>
          <a:stretch>
            <a:fillRect/>
          </a:stretch>
        </p:blipFill>
        <p:spPr>
          <a:xfrm>
            <a:off x="9844188" y="4299670"/>
            <a:ext cx="1354820" cy="2318460"/>
          </a:xfrm>
          <a:prstGeom prst="rect">
            <a:avLst/>
          </a:prstGeom>
        </p:spPr>
      </p:pic>
      <p:cxnSp>
        <p:nvCxnSpPr>
          <p:cNvPr id="37" name="Straight Arrow Connector 36">
            <a:extLst>
              <a:ext uri="{FF2B5EF4-FFF2-40B4-BE49-F238E27FC236}">
                <a16:creationId xmlns:a16="http://schemas.microsoft.com/office/drawing/2014/main" id="{D152B736-FA84-6444-AC93-DAD8AC8F8E81}"/>
              </a:ext>
            </a:extLst>
          </p:cNvPr>
          <p:cNvCxnSpPr>
            <a:cxnSpLocks/>
          </p:cNvCxnSpPr>
          <p:nvPr/>
        </p:nvCxnSpPr>
        <p:spPr>
          <a:xfrm flipH="1">
            <a:off x="10447379" y="3429000"/>
            <a:ext cx="426030" cy="6841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3429000"/>
            <a:ext cx="2911784" cy="9443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8"/>
          <a:stretch>
            <a:fillRect/>
          </a:stretch>
        </p:blipFill>
        <p:spPr>
          <a:xfrm>
            <a:off x="0" y="5797550"/>
            <a:ext cx="2387600" cy="1060450"/>
          </a:xfrm>
          <a:prstGeom prst="rect">
            <a:avLst/>
          </a:prstGeom>
        </p:spPr>
      </p:pic>
      <p:pic>
        <p:nvPicPr>
          <p:cNvPr id="8" name="Picture 7" descr="A group of people standing together&#10;&#10;Description automatically generated">
            <a:extLst>
              <a:ext uri="{FF2B5EF4-FFF2-40B4-BE49-F238E27FC236}">
                <a16:creationId xmlns:a16="http://schemas.microsoft.com/office/drawing/2014/main" id="{0F57D25F-B823-BC8D-0A0B-22A006209FE4}"/>
              </a:ext>
            </a:extLst>
          </p:cNvPr>
          <p:cNvPicPr>
            <a:picLocks noChangeAspect="1"/>
          </p:cNvPicPr>
          <p:nvPr/>
        </p:nvPicPr>
        <p:blipFill>
          <a:blip r:embed="rId9"/>
          <a:stretch>
            <a:fillRect/>
          </a:stretch>
        </p:blipFill>
        <p:spPr>
          <a:xfrm>
            <a:off x="141250" y="39863"/>
            <a:ext cx="1613499" cy="448917"/>
          </a:xfrm>
          <a:prstGeom prst="rect">
            <a:avLst/>
          </a:prstGeom>
        </p:spPr>
      </p:pic>
      <p:pic>
        <p:nvPicPr>
          <p:cNvPr id="18" name="Picture 17" descr="A black and white wifi router&#10;&#10;Description automatically generated">
            <a:extLst>
              <a:ext uri="{FF2B5EF4-FFF2-40B4-BE49-F238E27FC236}">
                <a16:creationId xmlns:a16="http://schemas.microsoft.com/office/drawing/2014/main" id="{784CB98D-A67B-DBD5-F28B-492900011073}"/>
              </a:ext>
            </a:extLst>
          </p:cNvPr>
          <p:cNvPicPr>
            <a:picLocks noChangeAspect="1"/>
          </p:cNvPicPr>
          <p:nvPr/>
        </p:nvPicPr>
        <p:blipFill>
          <a:blip r:embed="rId10"/>
          <a:stretch>
            <a:fillRect/>
          </a:stretch>
        </p:blipFill>
        <p:spPr>
          <a:xfrm>
            <a:off x="3246530" y="90669"/>
            <a:ext cx="578303" cy="578303"/>
          </a:xfrm>
          <a:prstGeom prst="rect">
            <a:avLst/>
          </a:prstGeom>
        </p:spPr>
      </p:pic>
      <p:pic>
        <p:nvPicPr>
          <p:cNvPr id="19" name="Picture 18" descr="A picture containing text, indoor, cup, tableware&#10;&#10;Description automatically generated">
            <a:extLst>
              <a:ext uri="{FF2B5EF4-FFF2-40B4-BE49-F238E27FC236}">
                <a16:creationId xmlns:a16="http://schemas.microsoft.com/office/drawing/2014/main" id="{7FE91FEC-6EFA-0BDE-D4C9-A9E947CBAD64}"/>
              </a:ext>
            </a:extLst>
          </p:cNvPr>
          <p:cNvPicPr>
            <a:picLocks noChangeAspect="1"/>
          </p:cNvPicPr>
          <p:nvPr/>
        </p:nvPicPr>
        <p:blipFill>
          <a:blip r:embed="rId11"/>
          <a:stretch>
            <a:fillRect/>
          </a:stretch>
        </p:blipFill>
        <p:spPr>
          <a:xfrm>
            <a:off x="10064884" y="931366"/>
            <a:ext cx="2032000" cy="2679700"/>
          </a:xfrm>
          <a:prstGeom prst="rect">
            <a:avLst/>
          </a:prstGeom>
        </p:spPr>
      </p:pic>
      <p:pic>
        <p:nvPicPr>
          <p:cNvPr id="22" name="Picture 21" descr="A picture containing text, electronics, computer, cellphone&#10;&#10;Description automatically generated">
            <a:extLst>
              <a:ext uri="{FF2B5EF4-FFF2-40B4-BE49-F238E27FC236}">
                <a16:creationId xmlns:a16="http://schemas.microsoft.com/office/drawing/2014/main" id="{F1437D78-E01D-D9D8-8F63-B3C34B5774D6}"/>
              </a:ext>
            </a:extLst>
          </p:cNvPr>
          <p:cNvPicPr>
            <a:picLocks noChangeAspect="1"/>
          </p:cNvPicPr>
          <p:nvPr/>
        </p:nvPicPr>
        <p:blipFill>
          <a:blip r:embed="rId6"/>
          <a:stretch>
            <a:fillRect/>
          </a:stretch>
        </p:blipFill>
        <p:spPr>
          <a:xfrm>
            <a:off x="10080821" y="1700154"/>
            <a:ext cx="1935584" cy="1728846"/>
          </a:xfrm>
          <a:prstGeom prst="rect">
            <a:avLst/>
          </a:prstGeom>
        </p:spPr>
      </p:pic>
      <p:cxnSp>
        <p:nvCxnSpPr>
          <p:cNvPr id="24" name="Straight Arrow Connector 23">
            <a:extLst>
              <a:ext uri="{FF2B5EF4-FFF2-40B4-BE49-F238E27FC236}">
                <a16:creationId xmlns:a16="http://schemas.microsoft.com/office/drawing/2014/main" id="{6D9875CF-1524-84D5-6C70-8A988854A7F3}"/>
              </a:ext>
            </a:extLst>
          </p:cNvPr>
          <p:cNvCxnSpPr>
            <a:cxnSpLocks/>
          </p:cNvCxnSpPr>
          <p:nvPr/>
        </p:nvCxnSpPr>
        <p:spPr>
          <a:xfrm>
            <a:off x="7739359" y="1818512"/>
            <a:ext cx="2281386" cy="2015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7" name="TextBox 26">
            <a:extLst>
              <a:ext uri="{FF2B5EF4-FFF2-40B4-BE49-F238E27FC236}">
                <a16:creationId xmlns:a16="http://schemas.microsoft.com/office/drawing/2014/main" id="{76FB1C40-A799-AE9B-CF84-91BCE84B9B5D}"/>
              </a:ext>
            </a:extLst>
          </p:cNvPr>
          <p:cNvSpPr txBox="1"/>
          <p:nvPr/>
        </p:nvSpPr>
        <p:spPr>
          <a:xfrm>
            <a:off x="8360013" y="1471106"/>
            <a:ext cx="983346" cy="369332"/>
          </a:xfrm>
          <a:prstGeom prst="rect">
            <a:avLst/>
          </a:prstGeom>
          <a:noFill/>
        </p:spPr>
        <p:txBody>
          <a:bodyPr wrap="square" rtlCol="0">
            <a:spAutoFit/>
          </a:bodyPr>
          <a:lstStyle/>
          <a:p>
            <a:r>
              <a:rPr lang="en-US" dirty="0"/>
              <a:t>DICOM</a:t>
            </a:r>
          </a:p>
        </p:txBody>
      </p:sp>
      <p:pic>
        <p:nvPicPr>
          <p:cNvPr id="28" name="Picture 27" descr="A room with rows of computer servers&#10;&#10;Description automatically generated">
            <a:extLst>
              <a:ext uri="{FF2B5EF4-FFF2-40B4-BE49-F238E27FC236}">
                <a16:creationId xmlns:a16="http://schemas.microsoft.com/office/drawing/2014/main" id="{082D1CD0-1CBB-3ABE-0AD1-BC688BCDF87B}"/>
              </a:ext>
            </a:extLst>
          </p:cNvPr>
          <p:cNvPicPr>
            <a:picLocks noChangeAspect="1"/>
          </p:cNvPicPr>
          <p:nvPr/>
        </p:nvPicPr>
        <p:blipFill>
          <a:blip r:embed="rId12"/>
          <a:stretch>
            <a:fillRect/>
          </a:stretch>
        </p:blipFill>
        <p:spPr>
          <a:xfrm>
            <a:off x="8704912" y="283321"/>
            <a:ext cx="1517031" cy="697209"/>
          </a:xfrm>
          <a:prstGeom prst="rect">
            <a:avLst/>
          </a:prstGeom>
        </p:spPr>
      </p:pic>
      <p:cxnSp>
        <p:nvCxnSpPr>
          <p:cNvPr id="31" name="Straight Arrow Connector 30">
            <a:extLst>
              <a:ext uri="{FF2B5EF4-FFF2-40B4-BE49-F238E27FC236}">
                <a16:creationId xmlns:a16="http://schemas.microsoft.com/office/drawing/2014/main" id="{DBAA4117-41FD-5F33-DC2D-D5BA35CFA956}"/>
              </a:ext>
            </a:extLst>
          </p:cNvPr>
          <p:cNvCxnSpPr>
            <a:cxnSpLocks/>
          </p:cNvCxnSpPr>
          <p:nvPr/>
        </p:nvCxnSpPr>
        <p:spPr>
          <a:xfrm flipH="1" flipV="1">
            <a:off x="10346635" y="536713"/>
            <a:ext cx="457200" cy="4438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27334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1078993" y="1604655"/>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121102" y="3250202"/>
            <a:ext cx="817121" cy="2447664"/>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5"/>
          <a:stretch>
            <a:fillRect/>
          </a:stretch>
        </p:blipFill>
        <p:spPr>
          <a:xfrm>
            <a:off x="5385552" y="296600"/>
            <a:ext cx="2133600" cy="914400"/>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6"/>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H="1">
            <a:off x="6075122" y="3250202"/>
            <a:ext cx="20878"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a:off x="1078993" y="741521"/>
            <a:ext cx="302546" cy="8140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441639" y="433646"/>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a:stCxn id="7" idx="0"/>
          </p:cNvCxnSpPr>
          <p:nvPr/>
        </p:nvCxnSpPr>
        <p:spPr>
          <a:xfrm flipV="1">
            <a:off x="529663" y="2911552"/>
            <a:ext cx="763555" cy="3386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7"/>
          <a:stretch>
            <a:fillRect/>
          </a:stretch>
        </p:blipFill>
        <p:spPr>
          <a:xfrm>
            <a:off x="9844188" y="4299670"/>
            <a:ext cx="1354820" cy="2318460"/>
          </a:xfrm>
          <a:prstGeom prst="rect">
            <a:avLst/>
          </a:prstGeom>
        </p:spPr>
      </p:pic>
      <p:cxnSp>
        <p:nvCxnSpPr>
          <p:cNvPr id="37" name="Straight Arrow Connector 36">
            <a:extLst>
              <a:ext uri="{FF2B5EF4-FFF2-40B4-BE49-F238E27FC236}">
                <a16:creationId xmlns:a16="http://schemas.microsoft.com/office/drawing/2014/main" id="{D152B736-FA84-6444-AC93-DAD8AC8F8E81}"/>
              </a:ext>
            </a:extLst>
          </p:cNvPr>
          <p:cNvCxnSpPr>
            <a:cxnSpLocks/>
          </p:cNvCxnSpPr>
          <p:nvPr/>
        </p:nvCxnSpPr>
        <p:spPr>
          <a:xfrm flipH="1">
            <a:off x="10447379" y="3429000"/>
            <a:ext cx="426030" cy="6841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3429000"/>
            <a:ext cx="2911784" cy="9443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8"/>
          <a:stretch>
            <a:fillRect/>
          </a:stretch>
        </p:blipFill>
        <p:spPr>
          <a:xfrm>
            <a:off x="0" y="5797550"/>
            <a:ext cx="2387600" cy="1060450"/>
          </a:xfrm>
          <a:prstGeom prst="rect">
            <a:avLst/>
          </a:prstGeom>
        </p:spPr>
      </p:pic>
      <p:pic>
        <p:nvPicPr>
          <p:cNvPr id="8" name="Picture 7" descr="A group of people standing together&#10;&#10;Description automatically generated">
            <a:extLst>
              <a:ext uri="{FF2B5EF4-FFF2-40B4-BE49-F238E27FC236}">
                <a16:creationId xmlns:a16="http://schemas.microsoft.com/office/drawing/2014/main" id="{0F57D25F-B823-BC8D-0A0B-22A006209FE4}"/>
              </a:ext>
            </a:extLst>
          </p:cNvPr>
          <p:cNvPicPr>
            <a:picLocks noChangeAspect="1"/>
          </p:cNvPicPr>
          <p:nvPr/>
        </p:nvPicPr>
        <p:blipFill>
          <a:blip r:embed="rId9"/>
          <a:stretch>
            <a:fillRect/>
          </a:stretch>
        </p:blipFill>
        <p:spPr>
          <a:xfrm>
            <a:off x="141250" y="39863"/>
            <a:ext cx="1613499" cy="448917"/>
          </a:xfrm>
          <a:prstGeom prst="rect">
            <a:avLst/>
          </a:prstGeom>
        </p:spPr>
      </p:pic>
      <p:pic>
        <p:nvPicPr>
          <p:cNvPr id="18" name="Picture 17" descr="A black and white wifi router&#10;&#10;Description automatically generated">
            <a:extLst>
              <a:ext uri="{FF2B5EF4-FFF2-40B4-BE49-F238E27FC236}">
                <a16:creationId xmlns:a16="http://schemas.microsoft.com/office/drawing/2014/main" id="{784CB98D-A67B-DBD5-F28B-492900011073}"/>
              </a:ext>
            </a:extLst>
          </p:cNvPr>
          <p:cNvPicPr>
            <a:picLocks noChangeAspect="1"/>
          </p:cNvPicPr>
          <p:nvPr/>
        </p:nvPicPr>
        <p:blipFill>
          <a:blip r:embed="rId10"/>
          <a:stretch>
            <a:fillRect/>
          </a:stretch>
        </p:blipFill>
        <p:spPr>
          <a:xfrm>
            <a:off x="3246530" y="90669"/>
            <a:ext cx="578303" cy="578303"/>
          </a:xfrm>
          <a:prstGeom prst="rect">
            <a:avLst/>
          </a:prstGeom>
        </p:spPr>
      </p:pic>
      <p:pic>
        <p:nvPicPr>
          <p:cNvPr id="5" name="Picture 4" descr="A close-up of a barcode scanner&#10;&#10;Description automatically generated">
            <a:extLst>
              <a:ext uri="{FF2B5EF4-FFF2-40B4-BE49-F238E27FC236}">
                <a16:creationId xmlns:a16="http://schemas.microsoft.com/office/drawing/2014/main" id="{C7492A14-DEE8-99BB-6777-B6889B9ECF8D}"/>
              </a:ext>
            </a:extLst>
          </p:cNvPr>
          <p:cNvPicPr>
            <a:picLocks noChangeAspect="1"/>
          </p:cNvPicPr>
          <p:nvPr/>
        </p:nvPicPr>
        <p:blipFill>
          <a:blip r:embed="rId11"/>
          <a:stretch>
            <a:fillRect/>
          </a:stretch>
        </p:blipFill>
        <p:spPr>
          <a:xfrm>
            <a:off x="529662" y="873116"/>
            <a:ext cx="545904" cy="714825"/>
          </a:xfrm>
          <a:prstGeom prst="rect">
            <a:avLst/>
          </a:prstGeom>
        </p:spPr>
      </p:pic>
      <p:pic>
        <p:nvPicPr>
          <p:cNvPr id="6" name="Picture 5" descr="A picture containing text, indoor, cup, tableware&#10;&#10;Description automatically generated">
            <a:extLst>
              <a:ext uri="{FF2B5EF4-FFF2-40B4-BE49-F238E27FC236}">
                <a16:creationId xmlns:a16="http://schemas.microsoft.com/office/drawing/2014/main" id="{0DFEAD0E-87E1-EEAA-1B52-D8347D747674}"/>
              </a:ext>
            </a:extLst>
          </p:cNvPr>
          <p:cNvPicPr>
            <a:picLocks noChangeAspect="1"/>
          </p:cNvPicPr>
          <p:nvPr/>
        </p:nvPicPr>
        <p:blipFill>
          <a:blip r:embed="rId12"/>
          <a:stretch>
            <a:fillRect/>
          </a:stretch>
        </p:blipFill>
        <p:spPr>
          <a:xfrm>
            <a:off x="10064884" y="931366"/>
            <a:ext cx="2032000" cy="2679700"/>
          </a:xfrm>
          <a:prstGeom prst="rect">
            <a:avLst/>
          </a:prstGeom>
        </p:spPr>
      </p:pic>
      <p:pic>
        <p:nvPicPr>
          <p:cNvPr id="17" name="Picture 16" descr="A picture containing text, electronics, computer, cellphone&#10;&#10;Description automatically generated">
            <a:extLst>
              <a:ext uri="{FF2B5EF4-FFF2-40B4-BE49-F238E27FC236}">
                <a16:creationId xmlns:a16="http://schemas.microsoft.com/office/drawing/2014/main" id="{B0AFD6C1-0213-7599-1871-86B67184017B}"/>
              </a:ext>
            </a:extLst>
          </p:cNvPr>
          <p:cNvPicPr>
            <a:picLocks noChangeAspect="1"/>
          </p:cNvPicPr>
          <p:nvPr/>
        </p:nvPicPr>
        <p:blipFill>
          <a:blip r:embed="rId6"/>
          <a:stretch>
            <a:fillRect/>
          </a:stretch>
        </p:blipFill>
        <p:spPr>
          <a:xfrm>
            <a:off x="10080821" y="1700154"/>
            <a:ext cx="1935584" cy="1728846"/>
          </a:xfrm>
          <a:prstGeom prst="rect">
            <a:avLst/>
          </a:prstGeom>
        </p:spPr>
      </p:pic>
      <p:cxnSp>
        <p:nvCxnSpPr>
          <p:cNvPr id="19" name="Straight Arrow Connector 18">
            <a:extLst>
              <a:ext uri="{FF2B5EF4-FFF2-40B4-BE49-F238E27FC236}">
                <a16:creationId xmlns:a16="http://schemas.microsoft.com/office/drawing/2014/main" id="{20C94176-1F7C-0DB9-734C-C1E99F425BDE}"/>
              </a:ext>
            </a:extLst>
          </p:cNvPr>
          <p:cNvCxnSpPr>
            <a:cxnSpLocks/>
          </p:cNvCxnSpPr>
          <p:nvPr/>
        </p:nvCxnSpPr>
        <p:spPr>
          <a:xfrm>
            <a:off x="7739359" y="1818512"/>
            <a:ext cx="2281386" cy="2015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302C8F5F-AC9B-79CD-9679-8AC531217227}"/>
              </a:ext>
            </a:extLst>
          </p:cNvPr>
          <p:cNvSpPr txBox="1"/>
          <p:nvPr/>
        </p:nvSpPr>
        <p:spPr>
          <a:xfrm>
            <a:off x="8360013" y="1471106"/>
            <a:ext cx="983346" cy="369332"/>
          </a:xfrm>
          <a:prstGeom prst="rect">
            <a:avLst/>
          </a:prstGeom>
          <a:noFill/>
        </p:spPr>
        <p:txBody>
          <a:bodyPr wrap="square" rtlCol="0">
            <a:spAutoFit/>
          </a:bodyPr>
          <a:lstStyle/>
          <a:p>
            <a:r>
              <a:rPr lang="en-US" dirty="0"/>
              <a:t>DICOM</a:t>
            </a:r>
          </a:p>
        </p:txBody>
      </p:sp>
      <p:pic>
        <p:nvPicPr>
          <p:cNvPr id="24" name="Picture 23" descr="A room with rows of computer servers&#10;&#10;Description automatically generated">
            <a:extLst>
              <a:ext uri="{FF2B5EF4-FFF2-40B4-BE49-F238E27FC236}">
                <a16:creationId xmlns:a16="http://schemas.microsoft.com/office/drawing/2014/main" id="{2451CBB8-22C3-F31F-369D-139D7F6FEA7C}"/>
              </a:ext>
            </a:extLst>
          </p:cNvPr>
          <p:cNvPicPr>
            <a:picLocks noChangeAspect="1"/>
          </p:cNvPicPr>
          <p:nvPr/>
        </p:nvPicPr>
        <p:blipFill>
          <a:blip r:embed="rId13"/>
          <a:stretch>
            <a:fillRect/>
          </a:stretch>
        </p:blipFill>
        <p:spPr>
          <a:xfrm>
            <a:off x="8704912" y="283321"/>
            <a:ext cx="1517031" cy="697209"/>
          </a:xfrm>
          <a:prstGeom prst="rect">
            <a:avLst/>
          </a:prstGeom>
        </p:spPr>
      </p:pic>
      <p:cxnSp>
        <p:nvCxnSpPr>
          <p:cNvPr id="27" name="Straight Arrow Connector 26">
            <a:extLst>
              <a:ext uri="{FF2B5EF4-FFF2-40B4-BE49-F238E27FC236}">
                <a16:creationId xmlns:a16="http://schemas.microsoft.com/office/drawing/2014/main" id="{C16DD9A7-4934-C28C-273C-F9BAD439F1A9}"/>
              </a:ext>
            </a:extLst>
          </p:cNvPr>
          <p:cNvCxnSpPr>
            <a:cxnSpLocks/>
          </p:cNvCxnSpPr>
          <p:nvPr/>
        </p:nvCxnSpPr>
        <p:spPr>
          <a:xfrm flipH="1" flipV="1">
            <a:off x="10346635" y="536713"/>
            <a:ext cx="457200" cy="4438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42885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1078993" y="1604655"/>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121102" y="3250202"/>
            <a:ext cx="817121" cy="2447664"/>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5"/>
          <a:stretch>
            <a:fillRect/>
          </a:stretch>
        </p:blipFill>
        <p:spPr>
          <a:xfrm>
            <a:off x="5385552" y="296600"/>
            <a:ext cx="2133600" cy="914400"/>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6"/>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H="1">
            <a:off x="6075122" y="3250202"/>
            <a:ext cx="20878"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a:off x="1078993" y="741521"/>
            <a:ext cx="302546" cy="8140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441639" y="433646"/>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a:stCxn id="7" idx="0"/>
          </p:cNvCxnSpPr>
          <p:nvPr/>
        </p:nvCxnSpPr>
        <p:spPr>
          <a:xfrm flipV="1">
            <a:off x="529663" y="2911552"/>
            <a:ext cx="763555" cy="3386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97B771DC-FC27-3842-A328-A65D800B28B7}"/>
              </a:ext>
            </a:extLst>
          </p:cNvPr>
          <p:cNvCxnSpPr>
            <a:cxnSpLocks/>
          </p:cNvCxnSpPr>
          <p:nvPr/>
        </p:nvCxnSpPr>
        <p:spPr>
          <a:xfrm>
            <a:off x="7739359" y="1818512"/>
            <a:ext cx="1071653" cy="161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3" name="TextBox 32">
            <a:extLst>
              <a:ext uri="{FF2B5EF4-FFF2-40B4-BE49-F238E27FC236}">
                <a16:creationId xmlns:a16="http://schemas.microsoft.com/office/drawing/2014/main" id="{ACF44C1C-BB74-8A4A-B979-EB26A08C5F52}"/>
              </a:ext>
            </a:extLst>
          </p:cNvPr>
          <p:cNvSpPr txBox="1"/>
          <p:nvPr/>
        </p:nvSpPr>
        <p:spPr>
          <a:xfrm>
            <a:off x="7755127" y="1341014"/>
            <a:ext cx="983346" cy="369332"/>
          </a:xfrm>
          <a:prstGeom prst="rect">
            <a:avLst/>
          </a:prstGeom>
          <a:noFill/>
        </p:spPr>
        <p:txBody>
          <a:bodyPr wrap="square" rtlCol="0">
            <a:spAutoFit/>
          </a:bodyPr>
          <a:lstStyle/>
          <a:p>
            <a:r>
              <a:rPr lang="en-US" dirty="0"/>
              <a:t>DICOM</a:t>
            </a:r>
          </a:p>
        </p:txBody>
      </p: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7"/>
          <a:stretch>
            <a:fillRect/>
          </a:stretch>
        </p:blipFill>
        <p:spPr>
          <a:xfrm>
            <a:off x="9844188" y="4299670"/>
            <a:ext cx="1354820" cy="2318460"/>
          </a:xfrm>
          <a:prstGeom prst="rect">
            <a:avLst/>
          </a:prstGeom>
        </p:spPr>
      </p:pic>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2500118"/>
            <a:ext cx="2181779" cy="18731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8"/>
          <a:stretch>
            <a:fillRect/>
          </a:stretch>
        </p:blipFill>
        <p:spPr>
          <a:xfrm>
            <a:off x="0" y="5797550"/>
            <a:ext cx="2387600" cy="1060450"/>
          </a:xfrm>
          <a:prstGeom prst="rect">
            <a:avLst/>
          </a:prstGeom>
        </p:spPr>
      </p:pic>
      <p:pic>
        <p:nvPicPr>
          <p:cNvPr id="9" name="Picture 8" descr="A room with rows of computer servers&#10;&#10;Description automatically generated">
            <a:extLst>
              <a:ext uri="{FF2B5EF4-FFF2-40B4-BE49-F238E27FC236}">
                <a16:creationId xmlns:a16="http://schemas.microsoft.com/office/drawing/2014/main" id="{177C6E17-62EE-39E5-21C3-38E9876A21F2}"/>
              </a:ext>
            </a:extLst>
          </p:cNvPr>
          <p:cNvPicPr>
            <a:picLocks noChangeAspect="1"/>
          </p:cNvPicPr>
          <p:nvPr/>
        </p:nvPicPr>
        <p:blipFill>
          <a:blip r:embed="rId9"/>
          <a:stretch>
            <a:fillRect/>
          </a:stretch>
        </p:blipFill>
        <p:spPr>
          <a:xfrm>
            <a:off x="8930348" y="1638666"/>
            <a:ext cx="1517031" cy="697209"/>
          </a:xfrm>
          <a:prstGeom prst="rect">
            <a:avLst/>
          </a:prstGeom>
        </p:spPr>
      </p:pic>
      <p:sp>
        <p:nvSpPr>
          <p:cNvPr id="23" name="TextBox 22">
            <a:extLst>
              <a:ext uri="{FF2B5EF4-FFF2-40B4-BE49-F238E27FC236}">
                <a16:creationId xmlns:a16="http://schemas.microsoft.com/office/drawing/2014/main" id="{02924DB4-4528-632D-2769-D69142991205}"/>
              </a:ext>
            </a:extLst>
          </p:cNvPr>
          <p:cNvSpPr txBox="1"/>
          <p:nvPr/>
        </p:nvSpPr>
        <p:spPr>
          <a:xfrm>
            <a:off x="9199207" y="1169762"/>
            <a:ext cx="983346" cy="369332"/>
          </a:xfrm>
          <a:prstGeom prst="rect">
            <a:avLst/>
          </a:prstGeom>
          <a:noFill/>
        </p:spPr>
        <p:txBody>
          <a:bodyPr wrap="square" rtlCol="0">
            <a:spAutoFit/>
          </a:bodyPr>
          <a:lstStyle/>
          <a:p>
            <a:r>
              <a:rPr lang="en-US" dirty="0"/>
              <a:t>VNA</a:t>
            </a:r>
          </a:p>
        </p:txBody>
      </p:sp>
      <p:pic>
        <p:nvPicPr>
          <p:cNvPr id="8" name="Picture 7" descr="A group of people standing together&#10;&#10;Description automatically generated">
            <a:extLst>
              <a:ext uri="{FF2B5EF4-FFF2-40B4-BE49-F238E27FC236}">
                <a16:creationId xmlns:a16="http://schemas.microsoft.com/office/drawing/2014/main" id="{0F57D25F-B823-BC8D-0A0B-22A006209FE4}"/>
              </a:ext>
            </a:extLst>
          </p:cNvPr>
          <p:cNvPicPr>
            <a:picLocks noChangeAspect="1"/>
          </p:cNvPicPr>
          <p:nvPr/>
        </p:nvPicPr>
        <p:blipFill>
          <a:blip r:embed="rId10"/>
          <a:stretch>
            <a:fillRect/>
          </a:stretch>
        </p:blipFill>
        <p:spPr>
          <a:xfrm>
            <a:off x="141250" y="39863"/>
            <a:ext cx="1613499" cy="448917"/>
          </a:xfrm>
          <a:prstGeom prst="rect">
            <a:avLst/>
          </a:prstGeom>
        </p:spPr>
      </p:pic>
      <p:pic>
        <p:nvPicPr>
          <p:cNvPr id="18" name="Picture 17" descr="A black and white wifi router&#10;&#10;Description automatically generated">
            <a:extLst>
              <a:ext uri="{FF2B5EF4-FFF2-40B4-BE49-F238E27FC236}">
                <a16:creationId xmlns:a16="http://schemas.microsoft.com/office/drawing/2014/main" id="{784CB98D-A67B-DBD5-F28B-492900011073}"/>
              </a:ext>
            </a:extLst>
          </p:cNvPr>
          <p:cNvPicPr>
            <a:picLocks noChangeAspect="1"/>
          </p:cNvPicPr>
          <p:nvPr/>
        </p:nvPicPr>
        <p:blipFill>
          <a:blip r:embed="rId11"/>
          <a:stretch>
            <a:fillRect/>
          </a:stretch>
        </p:blipFill>
        <p:spPr>
          <a:xfrm>
            <a:off x="3246530" y="90669"/>
            <a:ext cx="578303" cy="578303"/>
          </a:xfrm>
          <a:prstGeom prst="rect">
            <a:avLst/>
          </a:prstGeom>
        </p:spPr>
      </p:pic>
    </p:spTree>
    <p:extLst>
      <p:ext uri="{BB962C8B-B14F-4D97-AF65-F5344CB8AC3E}">
        <p14:creationId xmlns:p14="http://schemas.microsoft.com/office/powerpoint/2010/main" val="1902054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1078993" y="1604655"/>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121102" y="3250202"/>
            <a:ext cx="817121" cy="2447664"/>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5"/>
          <a:stretch>
            <a:fillRect/>
          </a:stretch>
        </p:blipFill>
        <p:spPr>
          <a:xfrm>
            <a:off x="5385552" y="296600"/>
            <a:ext cx="2133600" cy="914400"/>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6"/>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H="1">
            <a:off x="6075122" y="3250202"/>
            <a:ext cx="20878"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a:off x="1078993" y="741521"/>
            <a:ext cx="302546" cy="8140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441639" y="433646"/>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a:stCxn id="7" idx="0"/>
          </p:cNvCxnSpPr>
          <p:nvPr/>
        </p:nvCxnSpPr>
        <p:spPr>
          <a:xfrm flipV="1">
            <a:off x="529663" y="2911552"/>
            <a:ext cx="763555" cy="3386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97B771DC-FC27-3842-A328-A65D800B28B7}"/>
              </a:ext>
            </a:extLst>
          </p:cNvPr>
          <p:cNvCxnSpPr>
            <a:cxnSpLocks/>
          </p:cNvCxnSpPr>
          <p:nvPr/>
        </p:nvCxnSpPr>
        <p:spPr>
          <a:xfrm>
            <a:off x="7739359" y="1818512"/>
            <a:ext cx="1071653" cy="161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3" name="TextBox 32">
            <a:extLst>
              <a:ext uri="{FF2B5EF4-FFF2-40B4-BE49-F238E27FC236}">
                <a16:creationId xmlns:a16="http://schemas.microsoft.com/office/drawing/2014/main" id="{ACF44C1C-BB74-8A4A-B979-EB26A08C5F52}"/>
              </a:ext>
            </a:extLst>
          </p:cNvPr>
          <p:cNvSpPr txBox="1"/>
          <p:nvPr/>
        </p:nvSpPr>
        <p:spPr>
          <a:xfrm>
            <a:off x="7755127" y="1341014"/>
            <a:ext cx="983346" cy="369332"/>
          </a:xfrm>
          <a:prstGeom prst="rect">
            <a:avLst/>
          </a:prstGeom>
          <a:noFill/>
        </p:spPr>
        <p:txBody>
          <a:bodyPr wrap="square" rtlCol="0">
            <a:spAutoFit/>
          </a:bodyPr>
          <a:lstStyle/>
          <a:p>
            <a:r>
              <a:rPr lang="en-US" dirty="0"/>
              <a:t>DICOM</a:t>
            </a:r>
          </a:p>
        </p:txBody>
      </p: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7"/>
          <a:stretch>
            <a:fillRect/>
          </a:stretch>
        </p:blipFill>
        <p:spPr>
          <a:xfrm>
            <a:off x="9844188" y="4299670"/>
            <a:ext cx="1354820" cy="2318460"/>
          </a:xfrm>
          <a:prstGeom prst="rect">
            <a:avLst/>
          </a:prstGeom>
        </p:spPr>
      </p:pic>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2500118"/>
            <a:ext cx="2181779" cy="18731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8"/>
          <a:stretch>
            <a:fillRect/>
          </a:stretch>
        </p:blipFill>
        <p:spPr>
          <a:xfrm>
            <a:off x="0" y="5797550"/>
            <a:ext cx="2387600" cy="1060450"/>
          </a:xfrm>
          <a:prstGeom prst="rect">
            <a:avLst/>
          </a:prstGeom>
        </p:spPr>
      </p:pic>
      <p:pic>
        <p:nvPicPr>
          <p:cNvPr id="9" name="Picture 8" descr="A room with rows of computer servers&#10;&#10;Description automatically generated">
            <a:extLst>
              <a:ext uri="{FF2B5EF4-FFF2-40B4-BE49-F238E27FC236}">
                <a16:creationId xmlns:a16="http://schemas.microsoft.com/office/drawing/2014/main" id="{177C6E17-62EE-39E5-21C3-38E9876A21F2}"/>
              </a:ext>
            </a:extLst>
          </p:cNvPr>
          <p:cNvPicPr>
            <a:picLocks noChangeAspect="1"/>
          </p:cNvPicPr>
          <p:nvPr/>
        </p:nvPicPr>
        <p:blipFill>
          <a:blip r:embed="rId9"/>
          <a:stretch>
            <a:fillRect/>
          </a:stretch>
        </p:blipFill>
        <p:spPr>
          <a:xfrm>
            <a:off x="8930348" y="1638666"/>
            <a:ext cx="1517031" cy="697209"/>
          </a:xfrm>
          <a:prstGeom prst="rect">
            <a:avLst/>
          </a:prstGeom>
        </p:spPr>
      </p:pic>
      <p:sp>
        <p:nvSpPr>
          <p:cNvPr id="23" name="TextBox 22">
            <a:extLst>
              <a:ext uri="{FF2B5EF4-FFF2-40B4-BE49-F238E27FC236}">
                <a16:creationId xmlns:a16="http://schemas.microsoft.com/office/drawing/2014/main" id="{02924DB4-4528-632D-2769-D69142991205}"/>
              </a:ext>
            </a:extLst>
          </p:cNvPr>
          <p:cNvSpPr txBox="1"/>
          <p:nvPr/>
        </p:nvSpPr>
        <p:spPr>
          <a:xfrm>
            <a:off x="9199207" y="1169762"/>
            <a:ext cx="983346" cy="369332"/>
          </a:xfrm>
          <a:prstGeom prst="rect">
            <a:avLst/>
          </a:prstGeom>
          <a:noFill/>
        </p:spPr>
        <p:txBody>
          <a:bodyPr wrap="square" rtlCol="0">
            <a:spAutoFit/>
          </a:bodyPr>
          <a:lstStyle/>
          <a:p>
            <a:r>
              <a:rPr lang="en-US" dirty="0"/>
              <a:t>VNA</a:t>
            </a:r>
          </a:p>
        </p:txBody>
      </p:sp>
      <p:pic>
        <p:nvPicPr>
          <p:cNvPr id="8" name="Picture 7" descr="A group of people standing together&#10;&#10;Description automatically generated">
            <a:extLst>
              <a:ext uri="{FF2B5EF4-FFF2-40B4-BE49-F238E27FC236}">
                <a16:creationId xmlns:a16="http://schemas.microsoft.com/office/drawing/2014/main" id="{0F57D25F-B823-BC8D-0A0B-22A006209FE4}"/>
              </a:ext>
            </a:extLst>
          </p:cNvPr>
          <p:cNvPicPr>
            <a:picLocks noChangeAspect="1"/>
          </p:cNvPicPr>
          <p:nvPr/>
        </p:nvPicPr>
        <p:blipFill>
          <a:blip r:embed="rId10"/>
          <a:stretch>
            <a:fillRect/>
          </a:stretch>
        </p:blipFill>
        <p:spPr>
          <a:xfrm>
            <a:off x="141250" y="39863"/>
            <a:ext cx="1613499" cy="448917"/>
          </a:xfrm>
          <a:prstGeom prst="rect">
            <a:avLst/>
          </a:prstGeom>
        </p:spPr>
      </p:pic>
      <p:pic>
        <p:nvPicPr>
          <p:cNvPr id="18" name="Picture 17" descr="A black and white wifi router&#10;&#10;Description automatically generated">
            <a:extLst>
              <a:ext uri="{FF2B5EF4-FFF2-40B4-BE49-F238E27FC236}">
                <a16:creationId xmlns:a16="http://schemas.microsoft.com/office/drawing/2014/main" id="{784CB98D-A67B-DBD5-F28B-492900011073}"/>
              </a:ext>
            </a:extLst>
          </p:cNvPr>
          <p:cNvPicPr>
            <a:picLocks noChangeAspect="1"/>
          </p:cNvPicPr>
          <p:nvPr/>
        </p:nvPicPr>
        <p:blipFill>
          <a:blip r:embed="rId11"/>
          <a:stretch>
            <a:fillRect/>
          </a:stretch>
        </p:blipFill>
        <p:spPr>
          <a:xfrm>
            <a:off x="3246530" y="90669"/>
            <a:ext cx="578303" cy="578303"/>
          </a:xfrm>
          <a:prstGeom prst="rect">
            <a:avLst/>
          </a:prstGeom>
        </p:spPr>
      </p:pic>
    </p:spTree>
    <p:extLst>
      <p:ext uri="{BB962C8B-B14F-4D97-AF65-F5344CB8AC3E}">
        <p14:creationId xmlns:p14="http://schemas.microsoft.com/office/powerpoint/2010/main" val="2616182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B64F3E54-8E16-0F4F-8F1B-F12EE03527F5}"/>
              </a:ext>
            </a:extLst>
          </p:cNvPr>
          <p:cNvPicPr>
            <a:picLocks noChangeAspect="1"/>
          </p:cNvPicPr>
          <p:nvPr/>
        </p:nvPicPr>
        <p:blipFill>
          <a:blip r:embed="rId2"/>
          <a:stretch>
            <a:fillRect/>
          </a:stretch>
        </p:blipFill>
        <p:spPr>
          <a:xfrm>
            <a:off x="1078993" y="1604655"/>
            <a:ext cx="2133600" cy="3854245"/>
          </a:xfrm>
          <a:prstGeom prst="rect">
            <a:avLst/>
          </a:prstGeom>
        </p:spPr>
      </p:pic>
      <p:pic>
        <p:nvPicPr>
          <p:cNvPr id="3" name="Picture 2" descr="Icon&#10;&#10;Description automatically generated">
            <a:extLst>
              <a:ext uri="{FF2B5EF4-FFF2-40B4-BE49-F238E27FC236}">
                <a16:creationId xmlns:a16="http://schemas.microsoft.com/office/drawing/2014/main" id="{C50F1927-01EB-874F-8CE6-C916F1EA412E}"/>
              </a:ext>
            </a:extLst>
          </p:cNvPr>
          <p:cNvPicPr>
            <a:picLocks noChangeAspect="1"/>
          </p:cNvPicPr>
          <p:nvPr/>
        </p:nvPicPr>
        <p:blipFill>
          <a:blip r:embed="rId3"/>
          <a:stretch>
            <a:fillRect/>
          </a:stretch>
        </p:blipFill>
        <p:spPr>
          <a:xfrm>
            <a:off x="5683385" y="4522572"/>
            <a:ext cx="1354994" cy="1359310"/>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3EA93807-75E3-A24C-B55F-7790D20F2DCF}"/>
              </a:ext>
            </a:extLst>
          </p:cNvPr>
          <p:cNvPicPr>
            <a:picLocks noChangeAspect="1"/>
          </p:cNvPicPr>
          <p:nvPr/>
        </p:nvPicPr>
        <p:blipFill rotWithShape="1">
          <a:blip r:embed="rId4"/>
          <a:srcRect b="6412"/>
          <a:stretch/>
        </p:blipFill>
        <p:spPr>
          <a:xfrm>
            <a:off x="121102" y="3250202"/>
            <a:ext cx="817121" cy="2447664"/>
          </a:xfrm>
          <a:prstGeom prst="rect">
            <a:avLst/>
          </a:prstGeom>
        </p:spPr>
      </p:pic>
      <p:pic>
        <p:nvPicPr>
          <p:cNvPr id="11" name="Picture 10" descr="Logo&#10;&#10;Description automatically generated">
            <a:extLst>
              <a:ext uri="{FF2B5EF4-FFF2-40B4-BE49-F238E27FC236}">
                <a16:creationId xmlns:a16="http://schemas.microsoft.com/office/drawing/2014/main" id="{C13CA088-5B3B-BB44-84B5-6BA459D2A14F}"/>
              </a:ext>
            </a:extLst>
          </p:cNvPr>
          <p:cNvPicPr>
            <a:picLocks noChangeAspect="1"/>
          </p:cNvPicPr>
          <p:nvPr/>
        </p:nvPicPr>
        <p:blipFill>
          <a:blip r:embed="rId5"/>
          <a:stretch>
            <a:fillRect/>
          </a:stretch>
        </p:blipFill>
        <p:spPr>
          <a:xfrm>
            <a:off x="5385552" y="296600"/>
            <a:ext cx="2133600" cy="914400"/>
          </a:xfrm>
          <a:prstGeom prst="rect">
            <a:avLst/>
          </a:prstGeom>
        </p:spPr>
      </p:pic>
      <p:pic>
        <p:nvPicPr>
          <p:cNvPr id="14" name="Picture 13" descr="A picture containing text, electronics, computer, cellphone&#10;&#10;Description automatically generated">
            <a:extLst>
              <a:ext uri="{FF2B5EF4-FFF2-40B4-BE49-F238E27FC236}">
                <a16:creationId xmlns:a16="http://schemas.microsoft.com/office/drawing/2014/main" id="{7C74AFFA-C1AD-DF4F-98CF-8F557AA4F0F3}"/>
              </a:ext>
            </a:extLst>
          </p:cNvPr>
          <p:cNvPicPr>
            <a:picLocks noChangeAspect="1"/>
          </p:cNvPicPr>
          <p:nvPr/>
        </p:nvPicPr>
        <p:blipFill>
          <a:blip r:embed="rId6"/>
          <a:stretch>
            <a:fillRect/>
          </a:stretch>
        </p:blipFill>
        <p:spPr>
          <a:xfrm>
            <a:off x="5266216" y="1124464"/>
            <a:ext cx="2372272" cy="2007307"/>
          </a:xfrm>
          <a:prstGeom prst="rect">
            <a:avLst/>
          </a:prstGeom>
        </p:spPr>
      </p:pic>
      <p:sp>
        <p:nvSpPr>
          <p:cNvPr id="15" name="TextBox 14">
            <a:extLst>
              <a:ext uri="{FF2B5EF4-FFF2-40B4-BE49-F238E27FC236}">
                <a16:creationId xmlns:a16="http://schemas.microsoft.com/office/drawing/2014/main" id="{B869D0B5-B4D8-204C-A8D7-107F92424D1E}"/>
              </a:ext>
            </a:extLst>
          </p:cNvPr>
          <p:cNvSpPr txBox="1"/>
          <p:nvPr/>
        </p:nvSpPr>
        <p:spPr>
          <a:xfrm>
            <a:off x="2612333" y="309301"/>
            <a:ext cx="657552" cy="369332"/>
          </a:xfrm>
          <a:prstGeom prst="rect">
            <a:avLst/>
          </a:prstGeom>
          <a:noFill/>
        </p:spPr>
        <p:txBody>
          <a:bodyPr wrap="none" rtlCol="0">
            <a:spAutoFit/>
          </a:bodyPr>
          <a:lstStyle/>
          <a:p>
            <a:r>
              <a:rPr lang="en-US" dirty="0"/>
              <a:t>WIFI</a:t>
            </a:r>
          </a:p>
        </p:txBody>
      </p:sp>
      <p:cxnSp>
        <p:nvCxnSpPr>
          <p:cNvPr id="16" name="Straight Arrow Connector 15">
            <a:extLst>
              <a:ext uri="{FF2B5EF4-FFF2-40B4-BE49-F238E27FC236}">
                <a16:creationId xmlns:a16="http://schemas.microsoft.com/office/drawing/2014/main" id="{4F82D707-E7C3-DC48-AA8A-A3E4EB2EAAB6}"/>
              </a:ext>
            </a:extLst>
          </p:cNvPr>
          <p:cNvCxnSpPr>
            <a:cxnSpLocks/>
          </p:cNvCxnSpPr>
          <p:nvPr/>
        </p:nvCxnSpPr>
        <p:spPr>
          <a:xfrm flipH="1">
            <a:off x="6075122" y="3250202"/>
            <a:ext cx="20878"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62D4BE36-3364-2348-A675-123490B7837B}"/>
              </a:ext>
            </a:extLst>
          </p:cNvPr>
          <p:cNvSpPr txBox="1"/>
          <p:nvPr/>
        </p:nvSpPr>
        <p:spPr>
          <a:xfrm>
            <a:off x="5253422" y="3346890"/>
            <a:ext cx="821700" cy="646331"/>
          </a:xfrm>
          <a:prstGeom prst="rect">
            <a:avLst/>
          </a:prstGeom>
          <a:noFill/>
        </p:spPr>
        <p:txBody>
          <a:bodyPr wrap="none" rtlCol="0">
            <a:spAutoFit/>
          </a:bodyPr>
          <a:lstStyle/>
          <a:p>
            <a:r>
              <a:rPr lang="en-US" dirty="0"/>
              <a:t>Order</a:t>
            </a:r>
          </a:p>
          <a:p>
            <a:r>
              <a:rPr lang="en-US" dirty="0"/>
              <a:t>(HL7)</a:t>
            </a:r>
          </a:p>
        </p:txBody>
      </p:sp>
      <p:cxnSp>
        <p:nvCxnSpPr>
          <p:cNvPr id="21" name="Straight Arrow Connector 20">
            <a:extLst>
              <a:ext uri="{FF2B5EF4-FFF2-40B4-BE49-F238E27FC236}">
                <a16:creationId xmlns:a16="http://schemas.microsoft.com/office/drawing/2014/main" id="{0245F86D-06C7-8A4E-9D45-2ED198CE9E02}"/>
              </a:ext>
            </a:extLst>
          </p:cNvPr>
          <p:cNvCxnSpPr>
            <a:cxnSpLocks/>
          </p:cNvCxnSpPr>
          <p:nvPr/>
        </p:nvCxnSpPr>
        <p:spPr>
          <a:xfrm>
            <a:off x="1078993" y="741521"/>
            <a:ext cx="302546" cy="8140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233E61C-635E-8A42-827E-64654778DF67}"/>
              </a:ext>
            </a:extLst>
          </p:cNvPr>
          <p:cNvSpPr txBox="1"/>
          <p:nvPr/>
        </p:nvSpPr>
        <p:spPr>
          <a:xfrm>
            <a:off x="441639" y="433646"/>
            <a:ext cx="1274708" cy="369332"/>
          </a:xfrm>
          <a:prstGeom prst="rect">
            <a:avLst/>
          </a:prstGeom>
          <a:noFill/>
        </p:spPr>
        <p:txBody>
          <a:bodyPr wrap="none" rtlCol="0">
            <a:spAutoFit/>
          </a:bodyPr>
          <a:lstStyle/>
          <a:p>
            <a:r>
              <a:rPr lang="en-US" dirty="0"/>
              <a:t>MWL: HL7</a:t>
            </a:r>
          </a:p>
        </p:txBody>
      </p:sp>
      <p:cxnSp>
        <p:nvCxnSpPr>
          <p:cNvPr id="26" name="Straight Arrow Connector 25">
            <a:extLst>
              <a:ext uri="{FF2B5EF4-FFF2-40B4-BE49-F238E27FC236}">
                <a16:creationId xmlns:a16="http://schemas.microsoft.com/office/drawing/2014/main" id="{D794070D-25E3-2C4D-BBDB-691D63C28A1F}"/>
              </a:ext>
            </a:extLst>
          </p:cNvPr>
          <p:cNvCxnSpPr>
            <a:cxnSpLocks/>
          </p:cNvCxnSpPr>
          <p:nvPr/>
        </p:nvCxnSpPr>
        <p:spPr>
          <a:xfrm>
            <a:off x="2981084" y="1609133"/>
            <a:ext cx="2170832"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5E2E054F-45C2-B34E-82B3-6966080167FE}"/>
              </a:ext>
            </a:extLst>
          </p:cNvPr>
          <p:cNvSpPr txBox="1"/>
          <p:nvPr/>
        </p:nvSpPr>
        <p:spPr>
          <a:xfrm>
            <a:off x="3535682" y="1186248"/>
            <a:ext cx="983346" cy="369332"/>
          </a:xfrm>
          <a:prstGeom prst="rect">
            <a:avLst/>
          </a:prstGeom>
          <a:noFill/>
        </p:spPr>
        <p:txBody>
          <a:bodyPr wrap="none" rtlCol="0">
            <a:spAutoFit/>
          </a:bodyPr>
          <a:lstStyle/>
          <a:p>
            <a:r>
              <a:rPr lang="en-US" dirty="0"/>
              <a:t>DICOM</a:t>
            </a:r>
          </a:p>
        </p:txBody>
      </p:sp>
      <p:cxnSp>
        <p:nvCxnSpPr>
          <p:cNvPr id="30" name="Straight Arrow Connector 29">
            <a:extLst>
              <a:ext uri="{FF2B5EF4-FFF2-40B4-BE49-F238E27FC236}">
                <a16:creationId xmlns:a16="http://schemas.microsoft.com/office/drawing/2014/main" id="{8E7DB5B1-6460-F64E-93D2-16DE8176AF8F}"/>
              </a:ext>
            </a:extLst>
          </p:cNvPr>
          <p:cNvCxnSpPr>
            <a:cxnSpLocks/>
            <a:stCxn id="7" idx="0"/>
          </p:cNvCxnSpPr>
          <p:nvPr/>
        </p:nvCxnSpPr>
        <p:spPr>
          <a:xfrm flipV="1">
            <a:off x="529663" y="2911552"/>
            <a:ext cx="763555" cy="3386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97B771DC-FC27-3842-A328-A65D800B28B7}"/>
              </a:ext>
            </a:extLst>
          </p:cNvPr>
          <p:cNvCxnSpPr>
            <a:cxnSpLocks/>
          </p:cNvCxnSpPr>
          <p:nvPr/>
        </p:nvCxnSpPr>
        <p:spPr>
          <a:xfrm>
            <a:off x="7739359" y="1818512"/>
            <a:ext cx="1071653" cy="161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3" name="TextBox 32">
            <a:extLst>
              <a:ext uri="{FF2B5EF4-FFF2-40B4-BE49-F238E27FC236}">
                <a16:creationId xmlns:a16="http://schemas.microsoft.com/office/drawing/2014/main" id="{ACF44C1C-BB74-8A4A-B979-EB26A08C5F52}"/>
              </a:ext>
            </a:extLst>
          </p:cNvPr>
          <p:cNvSpPr txBox="1"/>
          <p:nvPr/>
        </p:nvSpPr>
        <p:spPr>
          <a:xfrm>
            <a:off x="7755127" y="1341014"/>
            <a:ext cx="983346" cy="369332"/>
          </a:xfrm>
          <a:prstGeom prst="rect">
            <a:avLst/>
          </a:prstGeom>
          <a:noFill/>
        </p:spPr>
        <p:txBody>
          <a:bodyPr wrap="square" rtlCol="0">
            <a:spAutoFit/>
          </a:bodyPr>
          <a:lstStyle/>
          <a:p>
            <a:r>
              <a:rPr lang="en-US" dirty="0"/>
              <a:t>DICOM</a:t>
            </a:r>
          </a:p>
        </p:txBody>
      </p:sp>
      <p:pic>
        <p:nvPicPr>
          <p:cNvPr id="36" name="Picture 35" descr="A doctor holding a stethoscope&#10;&#10;Description automatically generated with medium confidence">
            <a:extLst>
              <a:ext uri="{FF2B5EF4-FFF2-40B4-BE49-F238E27FC236}">
                <a16:creationId xmlns:a16="http://schemas.microsoft.com/office/drawing/2014/main" id="{E7D9F08E-4C39-9742-B1CC-9F8D2A1DDC18}"/>
              </a:ext>
            </a:extLst>
          </p:cNvPr>
          <p:cNvPicPr>
            <a:picLocks noChangeAspect="1"/>
          </p:cNvPicPr>
          <p:nvPr/>
        </p:nvPicPr>
        <p:blipFill>
          <a:blip r:embed="rId7"/>
          <a:stretch>
            <a:fillRect/>
          </a:stretch>
        </p:blipFill>
        <p:spPr>
          <a:xfrm>
            <a:off x="9844188" y="4299670"/>
            <a:ext cx="1354820" cy="2318460"/>
          </a:xfrm>
          <a:prstGeom prst="rect">
            <a:avLst/>
          </a:prstGeom>
        </p:spPr>
      </p:pic>
      <p:cxnSp>
        <p:nvCxnSpPr>
          <p:cNvPr id="40" name="Straight Arrow Connector 39">
            <a:extLst>
              <a:ext uri="{FF2B5EF4-FFF2-40B4-BE49-F238E27FC236}">
                <a16:creationId xmlns:a16="http://schemas.microsoft.com/office/drawing/2014/main" id="{990DD4BD-19FD-BA44-A79A-CD57F15CBFFD}"/>
              </a:ext>
            </a:extLst>
          </p:cNvPr>
          <p:cNvCxnSpPr>
            <a:cxnSpLocks/>
          </p:cNvCxnSpPr>
          <p:nvPr/>
        </p:nvCxnSpPr>
        <p:spPr>
          <a:xfrm flipH="1">
            <a:off x="6932404" y="2500118"/>
            <a:ext cx="2181779" cy="18731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a:extLst>
              <a:ext uri="{FF2B5EF4-FFF2-40B4-BE49-F238E27FC236}">
                <a16:creationId xmlns:a16="http://schemas.microsoft.com/office/drawing/2014/main" id="{779099FB-BBA3-1843-8F79-D46044E1F3EB}"/>
              </a:ext>
            </a:extLst>
          </p:cNvPr>
          <p:cNvCxnSpPr>
            <a:cxnSpLocks/>
          </p:cNvCxnSpPr>
          <p:nvPr/>
        </p:nvCxnSpPr>
        <p:spPr>
          <a:xfrm>
            <a:off x="7173563" y="5202227"/>
            <a:ext cx="242495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16092A8-9A2B-6E49-ABCB-839DFBBF6386}"/>
              </a:ext>
            </a:extLst>
          </p:cNvPr>
          <p:cNvCxnSpPr>
            <a:cxnSpLocks/>
          </p:cNvCxnSpPr>
          <p:nvPr/>
        </p:nvCxnSpPr>
        <p:spPr>
          <a:xfrm>
            <a:off x="6360882" y="3250202"/>
            <a:ext cx="0" cy="1136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2" name="TextBox 51">
            <a:extLst>
              <a:ext uri="{FF2B5EF4-FFF2-40B4-BE49-F238E27FC236}">
                <a16:creationId xmlns:a16="http://schemas.microsoft.com/office/drawing/2014/main" id="{2CF62427-B597-374A-A2BF-959C5A944758}"/>
              </a:ext>
            </a:extLst>
          </p:cNvPr>
          <p:cNvSpPr txBox="1"/>
          <p:nvPr/>
        </p:nvSpPr>
        <p:spPr>
          <a:xfrm>
            <a:off x="6344658" y="3337956"/>
            <a:ext cx="1107996" cy="646331"/>
          </a:xfrm>
          <a:prstGeom prst="rect">
            <a:avLst/>
          </a:prstGeom>
          <a:noFill/>
        </p:spPr>
        <p:txBody>
          <a:bodyPr wrap="none" rtlCol="0">
            <a:spAutoFit/>
          </a:bodyPr>
          <a:lstStyle/>
          <a:p>
            <a:r>
              <a:rPr lang="en-US" dirty="0"/>
              <a:t>Report</a:t>
            </a:r>
          </a:p>
          <a:p>
            <a:r>
              <a:rPr lang="en-US" dirty="0"/>
              <a:t>(HL7)	</a:t>
            </a:r>
          </a:p>
        </p:txBody>
      </p:sp>
      <p:pic>
        <p:nvPicPr>
          <p:cNvPr id="54" name="Picture 53" descr="Logo&#10;&#10;Description automatically generated">
            <a:extLst>
              <a:ext uri="{FF2B5EF4-FFF2-40B4-BE49-F238E27FC236}">
                <a16:creationId xmlns:a16="http://schemas.microsoft.com/office/drawing/2014/main" id="{EF282CE6-02E1-EB41-B8A7-E5F72585E00B}"/>
              </a:ext>
            </a:extLst>
          </p:cNvPr>
          <p:cNvPicPr>
            <a:picLocks noChangeAspect="1"/>
          </p:cNvPicPr>
          <p:nvPr/>
        </p:nvPicPr>
        <p:blipFill>
          <a:blip r:embed="rId8"/>
          <a:stretch>
            <a:fillRect/>
          </a:stretch>
        </p:blipFill>
        <p:spPr>
          <a:xfrm>
            <a:off x="0" y="5797550"/>
            <a:ext cx="2387600" cy="1060450"/>
          </a:xfrm>
          <a:prstGeom prst="rect">
            <a:avLst/>
          </a:prstGeom>
        </p:spPr>
      </p:pic>
      <p:pic>
        <p:nvPicPr>
          <p:cNvPr id="9" name="Picture 8" descr="A room with rows of computer servers&#10;&#10;Description automatically generated">
            <a:extLst>
              <a:ext uri="{FF2B5EF4-FFF2-40B4-BE49-F238E27FC236}">
                <a16:creationId xmlns:a16="http://schemas.microsoft.com/office/drawing/2014/main" id="{177C6E17-62EE-39E5-21C3-38E9876A21F2}"/>
              </a:ext>
            </a:extLst>
          </p:cNvPr>
          <p:cNvPicPr>
            <a:picLocks noChangeAspect="1"/>
          </p:cNvPicPr>
          <p:nvPr/>
        </p:nvPicPr>
        <p:blipFill>
          <a:blip r:embed="rId9"/>
          <a:stretch>
            <a:fillRect/>
          </a:stretch>
        </p:blipFill>
        <p:spPr>
          <a:xfrm>
            <a:off x="8930348" y="1638666"/>
            <a:ext cx="1517031" cy="697209"/>
          </a:xfrm>
          <a:prstGeom prst="rect">
            <a:avLst/>
          </a:prstGeom>
        </p:spPr>
      </p:pic>
      <p:sp>
        <p:nvSpPr>
          <p:cNvPr id="23" name="TextBox 22">
            <a:extLst>
              <a:ext uri="{FF2B5EF4-FFF2-40B4-BE49-F238E27FC236}">
                <a16:creationId xmlns:a16="http://schemas.microsoft.com/office/drawing/2014/main" id="{02924DB4-4528-632D-2769-D69142991205}"/>
              </a:ext>
            </a:extLst>
          </p:cNvPr>
          <p:cNvSpPr txBox="1"/>
          <p:nvPr/>
        </p:nvSpPr>
        <p:spPr>
          <a:xfrm>
            <a:off x="9199207" y="1169762"/>
            <a:ext cx="983346" cy="369332"/>
          </a:xfrm>
          <a:prstGeom prst="rect">
            <a:avLst/>
          </a:prstGeom>
          <a:noFill/>
        </p:spPr>
        <p:txBody>
          <a:bodyPr wrap="square" rtlCol="0">
            <a:spAutoFit/>
          </a:bodyPr>
          <a:lstStyle/>
          <a:p>
            <a:r>
              <a:rPr lang="en-US" dirty="0"/>
              <a:t>VNA</a:t>
            </a:r>
          </a:p>
        </p:txBody>
      </p:sp>
      <p:pic>
        <p:nvPicPr>
          <p:cNvPr id="8" name="Picture 7" descr="A group of people standing together&#10;&#10;Description automatically generated">
            <a:extLst>
              <a:ext uri="{FF2B5EF4-FFF2-40B4-BE49-F238E27FC236}">
                <a16:creationId xmlns:a16="http://schemas.microsoft.com/office/drawing/2014/main" id="{0F57D25F-B823-BC8D-0A0B-22A006209FE4}"/>
              </a:ext>
            </a:extLst>
          </p:cNvPr>
          <p:cNvPicPr>
            <a:picLocks noChangeAspect="1"/>
          </p:cNvPicPr>
          <p:nvPr/>
        </p:nvPicPr>
        <p:blipFill>
          <a:blip r:embed="rId10"/>
          <a:stretch>
            <a:fillRect/>
          </a:stretch>
        </p:blipFill>
        <p:spPr>
          <a:xfrm>
            <a:off x="141250" y="39863"/>
            <a:ext cx="1613499" cy="448917"/>
          </a:xfrm>
          <a:prstGeom prst="rect">
            <a:avLst/>
          </a:prstGeom>
        </p:spPr>
      </p:pic>
      <p:pic>
        <p:nvPicPr>
          <p:cNvPr id="18" name="Picture 17" descr="A black and white wifi router&#10;&#10;Description automatically generated">
            <a:extLst>
              <a:ext uri="{FF2B5EF4-FFF2-40B4-BE49-F238E27FC236}">
                <a16:creationId xmlns:a16="http://schemas.microsoft.com/office/drawing/2014/main" id="{784CB98D-A67B-DBD5-F28B-492900011073}"/>
              </a:ext>
            </a:extLst>
          </p:cNvPr>
          <p:cNvPicPr>
            <a:picLocks noChangeAspect="1"/>
          </p:cNvPicPr>
          <p:nvPr/>
        </p:nvPicPr>
        <p:blipFill>
          <a:blip r:embed="rId11"/>
          <a:stretch>
            <a:fillRect/>
          </a:stretch>
        </p:blipFill>
        <p:spPr>
          <a:xfrm>
            <a:off x="3246530" y="90669"/>
            <a:ext cx="578303" cy="578303"/>
          </a:xfrm>
          <a:prstGeom prst="rect">
            <a:avLst/>
          </a:prstGeom>
        </p:spPr>
      </p:pic>
      <p:sp>
        <p:nvSpPr>
          <p:cNvPr id="4" name="Rectangle 3">
            <a:extLst>
              <a:ext uri="{FF2B5EF4-FFF2-40B4-BE49-F238E27FC236}">
                <a16:creationId xmlns:a16="http://schemas.microsoft.com/office/drawing/2014/main" id="{022D80A0-86A8-9522-53C0-B6311A7AC0C4}"/>
              </a:ext>
            </a:extLst>
          </p:cNvPr>
          <p:cNvSpPr/>
          <p:nvPr/>
        </p:nvSpPr>
        <p:spPr>
          <a:xfrm>
            <a:off x="1968500" y="5988235"/>
            <a:ext cx="8202743" cy="784830"/>
          </a:xfrm>
          <a:prstGeom prst="rect">
            <a:avLst/>
          </a:prstGeom>
          <a:noFill/>
        </p:spPr>
        <p:txBody>
          <a:bodyPr wrap="square" lIns="91440" tIns="45720" rIns="91440" bIns="45720">
            <a:spAutoFit/>
          </a:bodyPr>
          <a:lstStyle/>
          <a:p>
            <a:pPr algn="ctr"/>
            <a:r>
              <a:rPr lang="en-US" sz="4500" b="1" dirty="0">
                <a:ln w="22225">
                  <a:solidFill>
                    <a:schemeClr val="accent2"/>
                  </a:solidFill>
                  <a:prstDash val="solid"/>
                </a:ln>
                <a:solidFill>
                  <a:srgbClr val="FF0000"/>
                </a:solidFill>
              </a:rPr>
              <a:t>Encounter Based Workflow</a:t>
            </a:r>
          </a:p>
        </p:txBody>
      </p:sp>
      <p:sp>
        <p:nvSpPr>
          <p:cNvPr id="5" name="Oval 4">
            <a:extLst>
              <a:ext uri="{FF2B5EF4-FFF2-40B4-BE49-F238E27FC236}">
                <a16:creationId xmlns:a16="http://schemas.microsoft.com/office/drawing/2014/main" id="{3D05D074-622E-ED91-3758-64F290270C44}"/>
              </a:ext>
            </a:extLst>
          </p:cNvPr>
          <p:cNvSpPr/>
          <p:nvPr/>
        </p:nvSpPr>
        <p:spPr>
          <a:xfrm>
            <a:off x="5253422" y="3207249"/>
            <a:ext cx="908494" cy="118219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5F6CDE0-FE42-328C-BDBE-760A96DBB2CF}"/>
              </a:ext>
            </a:extLst>
          </p:cNvPr>
          <p:cNvSpPr txBox="1"/>
          <p:nvPr/>
        </p:nvSpPr>
        <p:spPr>
          <a:xfrm>
            <a:off x="571983" y="2372895"/>
            <a:ext cx="266833" cy="369332"/>
          </a:xfrm>
          <a:prstGeom prst="rect">
            <a:avLst/>
          </a:prstGeom>
          <a:noFill/>
        </p:spPr>
        <p:txBody>
          <a:bodyPr wrap="square" rtlCol="0">
            <a:spAutoFit/>
          </a:bodyPr>
          <a:lstStyle/>
          <a:p>
            <a:r>
              <a:rPr lang="en-US" dirty="0">
                <a:solidFill>
                  <a:srgbClr val="FF0000"/>
                </a:solidFill>
              </a:rPr>
              <a:t>1</a:t>
            </a:r>
          </a:p>
        </p:txBody>
      </p:sp>
      <p:sp>
        <p:nvSpPr>
          <p:cNvPr id="12" name="TextBox 11">
            <a:extLst>
              <a:ext uri="{FF2B5EF4-FFF2-40B4-BE49-F238E27FC236}">
                <a16:creationId xmlns:a16="http://schemas.microsoft.com/office/drawing/2014/main" id="{1FC8CC74-AB9B-E8F0-DE83-583436B2E1EC}"/>
              </a:ext>
            </a:extLst>
          </p:cNvPr>
          <p:cNvSpPr txBox="1"/>
          <p:nvPr/>
        </p:nvSpPr>
        <p:spPr>
          <a:xfrm>
            <a:off x="3305257" y="888275"/>
            <a:ext cx="2106968" cy="369332"/>
          </a:xfrm>
          <a:prstGeom prst="rect">
            <a:avLst/>
          </a:prstGeom>
          <a:noFill/>
        </p:spPr>
        <p:txBody>
          <a:bodyPr wrap="square" rtlCol="0">
            <a:spAutoFit/>
          </a:bodyPr>
          <a:lstStyle/>
          <a:p>
            <a:r>
              <a:rPr lang="en-US" dirty="0">
                <a:solidFill>
                  <a:srgbClr val="FF0000"/>
                </a:solidFill>
              </a:rPr>
              <a:t>2: End Exam</a:t>
            </a:r>
          </a:p>
        </p:txBody>
      </p:sp>
      <p:sp>
        <p:nvSpPr>
          <p:cNvPr id="13" name="TextBox 12">
            <a:extLst>
              <a:ext uri="{FF2B5EF4-FFF2-40B4-BE49-F238E27FC236}">
                <a16:creationId xmlns:a16="http://schemas.microsoft.com/office/drawing/2014/main" id="{27216162-771D-493D-7F32-824698CC3547}"/>
              </a:ext>
            </a:extLst>
          </p:cNvPr>
          <p:cNvSpPr txBox="1"/>
          <p:nvPr/>
        </p:nvSpPr>
        <p:spPr>
          <a:xfrm>
            <a:off x="6452352" y="68057"/>
            <a:ext cx="266833" cy="369332"/>
          </a:xfrm>
          <a:prstGeom prst="rect">
            <a:avLst/>
          </a:prstGeom>
          <a:noFill/>
        </p:spPr>
        <p:txBody>
          <a:bodyPr wrap="square" rtlCol="0">
            <a:spAutoFit/>
          </a:bodyPr>
          <a:lstStyle/>
          <a:p>
            <a:r>
              <a:rPr lang="en-US" dirty="0">
                <a:solidFill>
                  <a:srgbClr val="FF0000"/>
                </a:solidFill>
              </a:rPr>
              <a:t>3</a:t>
            </a:r>
          </a:p>
        </p:txBody>
      </p:sp>
      <p:sp>
        <p:nvSpPr>
          <p:cNvPr id="17" name="TextBox 16">
            <a:extLst>
              <a:ext uri="{FF2B5EF4-FFF2-40B4-BE49-F238E27FC236}">
                <a16:creationId xmlns:a16="http://schemas.microsoft.com/office/drawing/2014/main" id="{1932EC25-07BD-7077-2EEB-12A5FA129B7F}"/>
              </a:ext>
            </a:extLst>
          </p:cNvPr>
          <p:cNvSpPr txBox="1"/>
          <p:nvPr/>
        </p:nvSpPr>
        <p:spPr>
          <a:xfrm>
            <a:off x="10313962" y="3800051"/>
            <a:ext cx="266833" cy="369332"/>
          </a:xfrm>
          <a:prstGeom prst="rect">
            <a:avLst/>
          </a:prstGeom>
          <a:noFill/>
        </p:spPr>
        <p:txBody>
          <a:bodyPr wrap="square" rtlCol="0">
            <a:spAutoFit/>
          </a:bodyPr>
          <a:lstStyle/>
          <a:p>
            <a:r>
              <a:rPr lang="en-US" dirty="0">
                <a:solidFill>
                  <a:srgbClr val="FF0000"/>
                </a:solidFill>
              </a:rPr>
              <a:t>4</a:t>
            </a:r>
          </a:p>
        </p:txBody>
      </p:sp>
    </p:spTree>
    <p:extLst>
      <p:ext uri="{BB962C8B-B14F-4D97-AF65-F5344CB8AC3E}">
        <p14:creationId xmlns:p14="http://schemas.microsoft.com/office/powerpoint/2010/main" val="40097069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2" grpId="0"/>
      <p:bldP spid="13"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337591-9EAA-4948-8205-41F8A0FB0590}"/>
              </a:ext>
            </a:extLst>
          </p:cNvPr>
          <p:cNvSpPr>
            <a:spLocks noGrp="1"/>
          </p:cNvSpPr>
          <p:nvPr>
            <p:ph idx="1"/>
          </p:nvPr>
        </p:nvSpPr>
        <p:spPr/>
        <p:txBody>
          <a:bodyPr>
            <a:normAutofit lnSpcReduction="10000"/>
          </a:bodyPr>
          <a:lstStyle/>
          <a:p>
            <a:r>
              <a:rPr lang="en-US" dirty="0"/>
              <a:t>Dynamic vs Static sheets</a:t>
            </a:r>
          </a:p>
          <a:p>
            <a:r>
              <a:rPr lang="en-US" dirty="0"/>
              <a:t>One worksheet per exam</a:t>
            </a:r>
          </a:p>
          <a:p>
            <a:r>
              <a:rPr lang="en-US" dirty="0"/>
              <a:t>Map probes to exam types</a:t>
            </a:r>
          </a:p>
          <a:p>
            <a:r>
              <a:rPr lang="en-US" dirty="0"/>
              <a:t>Default? Templates pros and cons</a:t>
            </a:r>
          </a:p>
          <a:p>
            <a:r>
              <a:rPr lang="en-US" dirty="0"/>
              <a:t>Default profile</a:t>
            </a:r>
          </a:p>
          <a:p>
            <a:r>
              <a:rPr lang="en-US" dirty="0"/>
              <a:t>Split into departments</a:t>
            </a:r>
          </a:p>
          <a:p>
            <a:r>
              <a:rPr lang="en-US" dirty="0"/>
              <a:t>Mapping machines</a:t>
            </a:r>
          </a:p>
          <a:p>
            <a:r>
              <a:rPr lang="en-US" dirty="0"/>
              <a:t>Mapping operators/attendings</a:t>
            </a:r>
          </a:p>
          <a:p>
            <a:r>
              <a:rPr lang="en-US" dirty="0"/>
              <a:t>Custom reminders</a:t>
            </a:r>
          </a:p>
          <a:p>
            <a:r>
              <a:rPr lang="en-US" dirty="0"/>
              <a:t>Reports</a:t>
            </a:r>
          </a:p>
          <a:p>
            <a:r>
              <a:rPr lang="en-US" dirty="0" err="1"/>
              <a:t>Etc</a:t>
            </a:r>
            <a:r>
              <a:rPr lang="en-US" dirty="0"/>
              <a:t>… </a:t>
            </a:r>
            <a:r>
              <a:rPr lang="en-US" dirty="0" err="1"/>
              <a:t>etc</a:t>
            </a:r>
            <a:r>
              <a:rPr lang="en-US" dirty="0"/>
              <a:t>… </a:t>
            </a:r>
          </a:p>
          <a:p>
            <a:endParaRPr lang="en-US" dirty="0"/>
          </a:p>
          <a:p>
            <a:endParaRPr lang="en-US" dirty="0"/>
          </a:p>
        </p:txBody>
      </p:sp>
      <p:sp>
        <p:nvSpPr>
          <p:cNvPr id="3" name="Text Placeholder 2">
            <a:extLst>
              <a:ext uri="{FF2B5EF4-FFF2-40B4-BE49-F238E27FC236}">
                <a16:creationId xmlns:a16="http://schemas.microsoft.com/office/drawing/2014/main" id="{8325180E-8499-1D4C-9F92-D6EE20FAA3B6}"/>
              </a:ext>
            </a:extLst>
          </p:cNvPr>
          <p:cNvSpPr>
            <a:spLocks noGrp="1"/>
          </p:cNvSpPr>
          <p:nvPr>
            <p:ph type="body" sz="half" idx="2"/>
          </p:nvPr>
        </p:nvSpPr>
        <p:spPr/>
        <p:txBody>
          <a:bodyPr/>
          <a:lstStyle/>
          <a:p>
            <a:endParaRPr lang="en-US" dirty="0"/>
          </a:p>
        </p:txBody>
      </p:sp>
      <p:sp>
        <p:nvSpPr>
          <p:cNvPr id="4" name="Title 3">
            <a:extLst>
              <a:ext uri="{FF2B5EF4-FFF2-40B4-BE49-F238E27FC236}">
                <a16:creationId xmlns:a16="http://schemas.microsoft.com/office/drawing/2014/main" id="{B211E9B8-F479-7D40-B2D4-7D91CA7ACB74}"/>
              </a:ext>
            </a:extLst>
          </p:cNvPr>
          <p:cNvSpPr>
            <a:spLocks noGrp="1"/>
          </p:cNvSpPr>
          <p:nvPr>
            <p:ph type="title"/>
          </p:nvPr>
        </p:nvSpPr>
        <p:spPr>
          <a:xfrm>
            <a:off x="758952" y="758952"/>
            <a:ext cx="4424236" cy="2930179"/>
          </a:xfrm>
        </p:spPr>
        <p:txBody>
          <a:bodyPr/>
          <a:lstStyle/>
          <a:p>
            <a:r>
              <a:rPr lang="en-US" dirty="0" err="1"/>
              <a:t>Qpath</a:t>
            </a:r>
            <a:r>
              <a:rPr lang="en-US" dirty="0"/>
              <a:t> customization</a:t>
            </a:r>
          </a:p>
        </p:txBody>
      </p:sp>
    </p:spTree>
    <p:extLst>
      <p:ext uri="{BB962C8B-B14F-4D97-AF65-F5344CB8AC3E}">
        <p14:creationId xmlns:p14="http://schemas.microsoft.com/office/powerpoint/2010/main" val="2408518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33862825-C012-4895-A17E-F3D1F62D89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143293"/>
            <a:ext cx="0" cy="5714707"/>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F855955-3D37-7F44-8879-DE2644037C8E}"/>
              </a:ext>
            </a:extLst>
          </p:cNvPr>
          <p:cNvSpPr>
            <a:spLocks noGrp="1"/>
          </p:cNvSpPr>
          <p:nvPr>
            <p:ph type="title"/>
          </p:nvPr>
        </p:nvSpPr>
        <p:spPr>
          <a:xfrm>
            <a:off x="758953" y="1063256"/>
            <a:ext cx="3382050" cy="4558954"/>
          </a:xfrm>
        </p:spPr>
        <p:txBody>
          <a:bodyPr anchor="ctr">
            <a:normAutofit/>
          </a:bodyPr>
          <a:lstStyle/>
          <a:p>
            <a:r>
              <a:rPr lang="en-US" sz="4700">
                <a:solidFill>
                  <a:schemeClr val="bg1"/>
                </a:solidFill>
              </a:rPr>
              <a:t>Why is workflow optimization so important?</a:t>
            </a:r>
          </a:p>
        </p:txBody>
      </p:sp>
      <p:sp useBgFill="1">
        <p:nvSpPr>
          <p:cNvPr id="13" name="Freeform: Shape 12">
            <a:extLst>
              <a:ext uri="{FF2B5EF4-FFF2-40B4-BE49-F238E27FC236}">
                <a16:creationId xmlns:a16="http://schemas.microsoft.com/office/drawing/2014/main" id="{B96B26CA-9949-4D9C-A2F3-DB3CA283AD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6956" y="0"/>
            <a:ext cx="7615044" cy="6858000"/>
          </a:xfrm>
          <a:custGeom>
            <a:avLst/>
            <a:gdLst>
              <a:gd name="connsiteX0" fmla="*/ 2017353 w 7615044"/>
              <a:gd name="connsiteY0" fmla="*/ 0 h 6858000"/>
              <a:gd name="connsiteX1" fmla="*/ 3903088 w 7615044"/>
              <a:gd name="connsiteY1" fmla="*/ 0 h 6858000"/>
              <a:gd name="connsiteX2" fmla="*/ 5215066 w 7615044"/>
              <a:gd name="connsiteY2" fmla="*/ 0 h 6858000"/>
              <a:gd name="connsiteX3" fmla="*/ 7615044 w 7615044"/>
              <a:gd name="connsiteY3" fmla="*/ 0 h 6858000"/>
              <a:gd name="connsiteX4" fmla="*/ 7615044 w 7615044"/>
              <a:gd name="connsiteY4" fmla="*/ 6858000 h 6858000"/>
              <a:gd name="connsiteX5" fmla="*/ 5215066 w 7615044"/>
              <a:gd name="connsiteY5" fmla="*/ 6858000 h 6858000"/>
              <a:gd name="connsiteX6" fmla="*/ 3903088 w 7615044"/>
              <a:gd name="connsiteY6" fmla="*/ 6858000 h 6858000"/>
              <a:gd name="connsiteX7" fmla="*/ 1292431 w 7615044"/>
              <a:gd name="connsiteY7" fmla="*/ 6858000 h 6858000"/>
              <a:gd name="connsiteX8" fmla="*/ 1012702 w 7615044"/>
              <a:gd name="connsiteY8" fmla="*/ 6549681 h 6858000"/>
              <a:gd name="connsiteX9" fmla="*/ 0 w 7615044"/>
              <a:gd name="connsiteY9" fmla="*/ 3723759 h 6858000"/>
              <a:gd name="connsiteX10" fmla="*/ 1955279 w 7615044"/>
              <a:gd name="connsiteY10" fmla="*/ 3986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15044" h="6858000">
                <a:moveTo>
                  <a:pt x="2017353" y="0"/>
                </a:moveTo>
                <a:lnTo>
                  <a:pt x="3903088" y="0"/>
                </a:lnTo>
                <a:lnTo>
                  <a:pt x="5215066" y="0"/>
                </a:lnTo>
                <a:lnTo>
                  <a:pt x="7615044" y="0"/>
                </a:lnTo>
                <a:lnTo>
                  <a:pt x="7615044" y="6858000"/>
                </a:lnTo>
                <a:lnTo>
                  <a:pt x="5215066" y="6858000"/>
                </a:lnTo>
                <a:lnTo>
                  <a:pt x="3903088" y="6858000"/>
                </a:lnTo>
                <a:lnTo>
                  <a:pt x="1292431" y="6858000"/>
                </a:lnTo>
                <a:lnTo>
                  <a:pt x="1012702" y="6549681"/>
                </a:lnTo>
                <a:cubicBezTo>
                  <a:pt x="380046" y="5781733"/>
                  <a:pt x="0" y="4797206"/>
                  <a:pt x="0" y="3723759"/>
                </a:cubicBezTo>
                <a:cubicBezTo>
                  <a:pt x="0" y="2190263"/>
                  <a:pt x="775604" y="838237"/>
                  <a:pt x="1955279" y="3986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graphicFrame>
        <p:nvGraphicFramePr>
          <p:cNvPr id="5" name="Content Placeholder 2">
            <a:extLst>
              <a:ext uri="{FF2B5EF4-FFF2-40B4-BE49-F238E27FC236}">
                <a16:creationId xmlns:a16="http://schemas.microsoft.com/office/drawing/2014/main" id="{43CE7D0B-7B6F-4BA2-8C73-EE6DA2A7385B}"/>
              </a:ext>
            </a:extLst>
          </p:cNvPr>
          <p:cNvGraphicFramePr>
            <a:graphicFrameLocks noGrp="1"/>
          </p:cNvGraphicFramePr>
          <p:nvPr>
            <p:ph idx="1"/>
            <p:extLst>
              <p:ext uri="{D42A27DB-BD31-4B8C-83A1-F6EECF244321}">
                <p14:modId xmlns:p14="http://schemas.microsoft.com/office/powerpoint/2010/main" val="1031717082"/>
              </p:ext>
            </p:extLst>
          </p:nvPr>
        </p:nvGraphicFramePr>
        <p:xfrm>
          <a:off x="5820770" y="1063256"/>
          <a:ext cx="5609230" cy="4720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117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1">
            <a:extLst>
              <a:ext uri="{FF2B5EF4-FFF2-40B4-BE49-F238E27FC236}">
                <a16:creationId xmlns:a16="http://schemas.microsoft.com/office/drawing/2014/main" id="{386809C5-DA82-4AF0-AAE7-F01D141970B7}"/>
              </a:ext>
            </a:extLst>
          </p:cNvPr>
          <p:cNvGraphicFramePr>
            <a:graphicFrameLocks noGrp="1"/>
          </p:cNvGraphicFramePr>
          <p:nvPr>
            <p:ph idx="1"/>
            <p:extLst>
              <p:ext uri="{D42A27DB-BD31-4B8C-83A1-F6EECF244321}">
                <p14:modId xmlns:p14="http://schemas.microsoft.com/office/powerpoint/2010/main" val="365609554"/>
              </p:ext>
            </p:extLst>
          </p:nvPr>
        </p:nvGraphicFramePr>
        <p:xfrm>
          <a:off x="5183188" y="758951"/>
          <a:ext cx="6245352" cy="4754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a:extLst>
              <a:ext uri="{FF2B5EF4-FFF2-40B4-BE49-F238E27FC236}">
                <a16:creationId xmlns:a16="http://schemas.microsoft.com/office/drawing/2014/main" id="{26E1FAE4-CC82-2B4C-BA95-6CB810B6859D}"/>
              </a:ext>
            </a:extLst>
          </p:cNvPr>
          <p:cNvSpPr>
            <a:spLocks noGrp="1"/>
          </p:cNvSpPr>
          <p:nvPr>
            <p:ph type="body" sz="half" idx="2"/>
          </p:nvPr>
        </p:nvSpPr>
        <p:spPr/>
        <p:txBody>
          <a:bodyPr/>
          <a:lstStyle/>
          <a:p>
            <a:endParaRPr lang="en-US"/>
          </a:p>
        </p:txBody>
      </p:sp>
      <p:sp>
        <p:nvSpPr>
          <p:cNvPr id="4" name="Title 3">
            <a:extLst>
              <a:ext uri="{FF2B5EF4-FFF2-40B4-BE49-F238E27FC236}">
                <a16:creationId xmlns:a16="http://schemas.microsoft.com/office/drawing/2014/main" id="{84E93C1A-3505-1E48-B566-4F70A01A5B20}"/>
              </a:ext>
            </a:extLst>
          </p:cNvPr>
          <p:cNvSpPr>
            <a:spLocks noGrp="1"/>
          </p:cNvSpPr>
          <p:nvPr>
            <p:ph type="title"/>
          </p:nvPr>
        </p:nvSpPr>
        <p:spPr/>
        <p:txBody>
          <a:bodyPr/>
          <a:lstStyle/>
          <a:p>
            <a:r>
              <a:rPr lang="en-US" dirty="0"/>
              <a:t>What does our IT look like?</a:t>
            </a:r>
          </a:p>
        </p:txBody>
      </p:sp>
    </p:spTree>
    <p:extLst>
      <p:ext uri="{BB962C8B-B14F-4D97-AF65-F5344CB8AC3E}">
        <p14:creationId xmlns:p14="http://schemas.microsoft.com/office/powerpoint/2010/main" val="2201842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794A6-641E-E548-B124-44516CE41ABC}"/>
              </a:ext>
            </a:extLst>
          </p:cNvPr>
          <p:cNvSpPr>
            <a:spLocks noGrp="1"/>
          </p:cNvSpPr>
          <p:nvPr>
            <p:ph type="title"/>
          </p:nvPr>
        </p:nvSpPr>
        <p:spPr>
          <a:xfrm>
            <a:off x="758952" y="758952"/>
            <a:ext cx="4425696" cy="4754880"/>
          </a:xfrm>
        </p:spPr>
        <p:txBody>
          <a:bodyPr/>
          <a:lstStyle/>
          <a:p>
            <a:r>
              <a:rPr lang="en-US" dirty="0"/>
              <a:t>Why utilize middle management? </a:t>
            </a:r>
          </a:p>
        </p:txBody>
      </p:sp>
      <p:sp>
        <p:nvSpPr>
          <p:cNvPr id="3" name="Content Placeholder 2">
            <a:extLst>
              <a:ext uri="{FF2B5EF4-FFF2-40B4-BE49-F238E27FC236}">
                <a16:creationId xmlns:a16="http://schemas.microsoft.com/office/drawing/2014/main" id="{A1EF58CF-8786-8F4E-B066-D63B111E220E}"/>
              </a:ext>
            </a:extLst>
          </p:cNvPr>
          <p:cNvSpPr>
            <a:spLocks noGrp="1"/>
          </p:cNvSpPr>
          <p:nvPr>
            <p:ph idx="1"/>
          </p:nvPr>
        </p:nvSpPr>
        <p:spPr/>
        <p:txBody>
          <a:bodyPr/>
          <a:lstStyle/>
          <a:p>
            <a:r>
              <a:rPr lang="en-US" dirty="0"/>
              <a:t>Some places send images directly to PACS</a:t>
            </a:r>
          </a:p>
          <a:p>
            <a:r>
              <a:rPr lang="en-US" dirty="0"/>
              <a:t>Either fill out a template in EMR or on machine</a:t>
            </a:r>
          </a:p>
          <a:p>
            <a:r>
              <a:rPr lang="en-US" dirty="0"/>
              <a:t>Pros?</a:t>
            </a:r>
          </a:p>
          <a:p>
            <a:r>
              <a:rPr lang="en-US" dirty="0"/>
              <a:t>Cons?</a:t>
            </a:r>
          </a:p>
          <a:p>
            <a:pPr lvl="1"/>
            <a:endParaRPr lang="en-US" dirty="0"/>
          </a:p>
        </p:txBody>
      </p:sp>
    </p:spTree>
    <p:extLst>
      <p:ext uri="{BB962C8B-B14F-4D97-AF65-F5344CB8AC3E}">
        <p14:creationId xmlns:p14="http://schemas.microsoft.com/office/powerpoint/2010/main" val="3198814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8C846F-7580-2C4F-B25F-0B832972F436}"/>
              </a:ext>
            </a:extLst>
          </p:cNvPr>
          <p:cNvSpPr>
            <a:spLocks noGrp="1"/>
          </p:cNvSpPr>
          <p:nvPr>
            <p:ph sz="half" idx="1"/>
          </p:nvPr>
        </p:nvSpPr>
        <p:spPr/>
        <p:txBody>
          <a:bodyPr/>
          <a:lstStyle/>
          <a:p>
            <a:r>
              <a:rPr lang="en-US" dirty="0" err="1"/>
              <a:t>Qpath</a:t>
            </a:r>
            <a:endParaRPr lang="en-US" dirty="0"/>
          </a:p>
          <a:p>
            <a:r>
              <a:rPr lang="en-US" dirty="0" err="1"/>
              <a:t>Synchrocity</a:t>
            </a:r>
            <a:endParaRPr lang="en-US" dirty="0"/>
          </a:p>
          <a:p>
            <a:r>
              <a:rPr lang="en-US" dirty="0"/>
              <a:t>Butterfly</a:t>
            </a:r>
          </a:p>
          <a:p>
            <a:r>
              <a:rPr lang="en-US" dirty="0"/>
              <a:t>Viewpoint</a:t>
            </a:r>
          </a:p>
          <a:p>
            <a:r>
              <a:rPr lang="en-US" dirty="0"/>
              <a:t>PACS integrated system</a:t>
            </a:r>
          </a:p>
          <a:p>
            <a:endParaRPr lang="en-US" dirty="0"/>
          </a:p>
          <a:p>
            <a:endParaRPr lang="en-US" dirty="0"/>
          </a:p>
        </p:txBody>
      </p:sp>
      <p:sp>
        <p:nvSpPr>
          <p:cNvPr id="4" name="Content Placeholder 3">
            <a:extLst>
              <a:ext uri="{FF2B5EF4-FFF2-40B4-BE49-F238E27FC236}">
                <a16:creationId xmlns:a16="http://schemas.microsoft.com/office/drawing/2014/main" id="{72A32BEF-1A16-C148-8F39-D9DFFCFB8806}"/>
              </a:ext>
            </a:extLst>
          </p:cNvPr>
          <p:cNvSpPr>
            <a:spLocks noGrp="1"/>
          </p:cNvSpPr>
          <p:nvPr>
            <p:ph sz="half" idx="2"/>
          </p:nvPr>
        </p:nvSpPr>
        <p:spPr/>
        <p:txBody>
          <a:bodyPr>
            <a:normAutofit fontScale="92500" lnSpcReduction="10000"/>
          </a:bodyPr>
          <a:lstStyle/>
          <a:p>
            <a:r>
              <a:rPr lang="en-US" dirty="0"/>
              <a:t>Things to consider:</a:t>
            </a:r>
          </a:p>
          <a:p>
            <a:pPr lvl="1"/>
            <a:r>
              <a:rPr lang="en-US" dirty="0"/>
              <a:t>Cost</a:t>
            </a:r>
          </a:p>
          <a:p>
            <a:pPr lvl="1"/>
            <a:r>
              <a:rPr lang="en-US" dirty="0"/>
              <a:t>Support</a:t>
            </a:r>
          </a:p>
          <a:p>
            <a:pPr lvl="1"/>
            <a:r>
              <a:rPr lang="en-US" dirty="0"/>
              <a:t>Customization</a:t>
            </a:r>
          </a:p>
          <a:p>
            <a:pPr lvl="1"/>
            <a:r>
              <a:rPr lang="en-US" dirty="0"/>
              <a:t>Scalable? Enterprise use</a:t>
            </a:r>
          </a:p>
          <a:p>
            <a:pPr lvl="1"/>
            <a:r>
              <a:rPr lang="en-US" dirty="0"/>
              <a:t>Ease</a:t>
            </a:r>
          </a:p>
        </p:txBody>
      </p:sp>
      <p:sp>
        <p:nvSpPr>
          <p:cNvPr id="2" name="Title 1">
            <a:extLst>
              <a:ext uri="{FF2B5EF4-FFF2-40B4-BE49-F238E27FC236}">
                <a16:creationId xmlns:a16="http://schemas.microsoft.com/office/drawing/2014/main" id="{6109AE59-680B-5B45-BF54-BB1957DCB7AB}"/>
              </a:ext>
            </a:extLst>
          </p:cNvPr>
          <p:cNvSpPr>
            <a:spLocks noGrp="1"/>
          </p:cNvSpPr>
          <p:nvPr>
            <p:ph type="title"/>
          </p:nvPr>
        </p:nvSpPr>
        <p:spPr/>
        <p:txBody>
          <a:bodyPr/>
          <a:lstStyle/>
          <a:p>
            <a:r>
              <a:rPr lang="en-US" dirty="0"/>
              <a:t>What are the other options?</a:t>
            </a:r>
          </a:p>
        </p:txBody>
      </p:sp>
    </p:spTree>
    <p:extLst>
      <p:ext uri="{BB962C8B-B14F-4D97-AF65-F5344CB8AC3E}">
        <p14:creationId xmlns:p14="http://schemas.microsoft.com/office/powerpoint/2010/main" val="2082975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CC2E53-06D3-7343-8897-33488928991F}"/>
              </a:ext>
            </a:extLst>
          </p:cNvPr>
          <p:cNvSpPr>
            <a:spLocks noGrp="1"/>
          </p:cNvSpPr>
          <p:nvPr>
            <p:ph sz="half" idx="1"/>
          </p:nvPr>
        </p:nvSpPr>
        <p:spPr/>
        <p:txBody>
          <a:bodyPr/>
          <a:lstStyle/>
          <a:p>
            <a:r>
              <a:rPr lang="en-US" dirty="0"/>
              <a:t>Things to consider</a:t>
            </a:r>
          </a:p>
        </p:txBody>
      </p:sp>
      <p:sp>
        <p:nvSpPr>
          <p:cNvPr id="3" name="Content Placeholder 2">
            <a:extLst>
              <a:ext uri="{FF2B5EF4-FFF2-40B4-BE49-F238E27FC236}">
                <a16:creationId xmlns:a16="http://schemas.microsoft.com/office/drawing/2014/main" id="{9F71A0E4-AF5E-5546-89F4-ECF949AD44A8}"/>
              </a:ext>
            </a:extLst>
          </p:cNvPr>
          <p:cNvSpPr>
            <a:spLocks noGrp="1"/>
          </p:cNvSpPr>
          <p:nvPr>
            <p:ph sz="half" idx="2"/>
          </p:nvPr>
        </p:nvSpPr>
        <p:spPr>
          <a:xfrm>
            <a:off x="5332928" y="1469465"/>
            <a:ext cx="6245351" cy="2240281"/>
          </a:xfrm>
        </p:spPr>
        <p:txBody>
          <a:bodyPr>
            <a:normAutofit fontScale="92500" lnSpcReduction="20000"/>
          </a:bodyPr>
          <a:lstStyle/>
          <a:p>
            <a:pPr marL="0" indent="0">
              <a:buNone/>
            </a:pPr>
            <a:r>
              <a:rPr lang="en-US" dirty="0"/>
              <a:t>Procedure vs Image based result</a:t>
            </a:r>
          </a:p>
          <a:p>
            <a:pPr marL="0" indent="0">
              <a:buNone/>
            </a:pPr>
            <a:r>
              <a:rPr lang="en-US" dirty="0"/>
              <a:t>Write a note? </a:t>
            </a:r>
          </a:p>
          <a:p>
            <a:pPr marL="0" indent="0">
              <a:buNone/>
            </a:pPr>
            <a:r>
              <a:rPr lang="en-US" dirty="0"/>
              <a:t>Where should the report live?</a:t>
            </a:r>
          </a:p>
          <a:p>
            <a:pPr marL="0" indent="0">
              <a:buNone/>
            </a:pPr>
            <a:r>
              <a:rPr lang="en-US" dirty="0"/>
              <a:t>What format should it be in? </a:t>
            </a:r>
          </a:p>
          <a:p>
            <a:pPr marL="0" indent="0">
              <a:buNone/>
            </a:pPr>
            <a:r>
              <a:rPr lang="en-US" dirty="0"/>
              <a:t>Can it be updated?</a:t>
            </a:r>
          </a:p>
          <a:p>
            <a:pPr marL="0" indent="0">
              <a:buNone/>
            </a:pPr>
            <a:r>
              <a:rPr lang="en-US" dirty="0"/>
              <a:t>How will you display corrections?</a:t>
            </a:r>
          </a:p>
        </p:txBody>
      </p:sp>
      <p:sp>
        <p:nvSpPr>
          <p:cNvPr id="4" name="Title 3">
            <a:extLst>
              <a:ext uri="{FF2B5EF4-FFF2-40B4-BE49-F238E27FC236}">
                <a16:creationId xmlns:a16="http://schemas.microsoft.com/office/drawing/2014/main" id="{6B4DDE99-07BA-414E-BE26-D9A25221B295}"/>
              </a:ext>
            </a:extLst>
          </p:cNvPr>
          <p:cNvSpPr>
            <a:spLocks noGrp="1"/>
          </p:cNvSpPr>
          <p:nvPr>
            <p:ph type="title"/>
          </p:nvPr>
        </p:nvSpPr>
        <p:spPr/>
        <p:txBody>
          <a:bodyPr/>
          <a:lstStyle/>
          <a:p>
            <a:r>
              <a:rPr lang="en-US" dirty="0"/>
              <a:t>EPIC report</a:t>
            </a:r>
          </a:p>
        </p:txBody>
      </p:sp>
      <p:pic>
        <p:nvPicPr>
          <p:cNvPr id="6" name="Picture 5" descr="Graphical user interface, text, application&#10;&#10;Description automatically generated">
            <a:extLst>
              <a:ext uri="{FF2B5EF4-FFF2-40B4-BE49-F238E27FC236}">
                <a16:creationId xmlns:a16="http://schemas.microsoft.com/office/drawing/2014/main" id="{1638B025-95D5-3740-9857-1D86DA4D2610}"/>
              </a:ext>
            </a:extLst>
          </p:cNvPr>
          <p:cNvPicPr>
            <a:picLocks noChangeAspect="1"/>
          </p:cNvPicPr>
          <p:nvPr/>
        </p:nvPicPr>
        <p:blipFill>
          <a:blip r:embed="rId2"/>
          <a:stretch>
            <a:fillRect/>
          </a:stretch>
        </p:blipFill>
        <p:spPr>
          <a:xfrm>
            <a:off x="256817" y="2063633"/>
            <a:ext cx="4927831" cy="4381104"/>
          </a:xfrm>
          <a:prstGeom prst="rect">
            <a:avLst/>
          </a:prstGeom>
        </p:spPr>
      </p:pic>
    </p:spTree>
    <p:extLst>
      <p:ext uri="{BB962C8B-B14F-4D97-AF65-F5344CB8AC3E}">
        <p14:creationId xmlns:p14="http://schemas.microsoft.com/office/powerpoint/2010/main" val="3580413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5B7B3F-2530-894B-A9FF-5F18FB22D36B}"/>
              </a:ext>
            </a:extLst>
          </p:cNvPr>
          <p:cNvSpPr>
            <a:spLocks noGrp="1"/>
          </p:cNvSpPr>
          <p:nvPr>
            <p:ph sz="half" idx="1"/>
          </p:nvPr>
        </p:nvSpPr>
        <p:spPr>
          <a:xfrm>
            <a:off x="970995" y="2674248"/>
            <a:ext cx="10088302" cy="3424799"/>
          </a:xfrm>
        </p:spPr>
        <p:txBody>
          <a:bodyPr/>
          <a:lstStyle/>
          <a:p>
            <a:r>
              <a:rPr lang="en-US" dirty="0"/>
              <a:t>What does a clinic workflow look like?</a:t>
            </a:r>
          </a:p>
          <a:p>
            <a:r>
              <a:rPr lang="en-US" dirty="0"/>
              <a:t>What does an OR workflow look like?</a:t>
            </a:r>
          </a:p>
          <a:p>
            <a:r>
              <a:rPr lang="en-US" dirty="0"/>
              <a:t>EM is done in real time, a lot of specialties document entirely at end of shift </a:t>
            </a:r>
          </a:p>
        </p:txBody>
      </p:sp>
      <p:sp>
        <p:nvSpPr>
          <p:cNvPr id="4" name="Title 3">
            <a:extLst>
              <a:ext uri="{FF2B5EF4-FFF2-40B4-BE49-F238E27FC236}">
                <a16:creationId xmlns:a16="http://schemas.microsoft.com/office/drawing/2014/main" id="{F7D31C57-6BB1-EF4A-9B61-542810E901D9}"/>
              </a:ext>
            </a:extLst>
          </p:cNvPr>
          <p:cNvSpPr>
            <a:spLocks noGrp="1"/>
          </p:cNvSpPr>
          <p:nvPr>
            <p:ph type="title"/>
          </p:nvPr>
        </p:nvSpPr>
        <p:spPr>
          <a:xfrm>
            <a:off x="758951" y="758952"/>
            <a:ext cx="9880217" cy="1354053"/>
          </a:xfrm>
        </p:spPr>
        <p:txBody>
          <a:bodyPr/>
          <a:lstStyle/>
          <a:p>
            <a:r>
              <a:rPr lang="en-US" dirty="0"/>
              <a:t>Enterprise Considerations</a:t>
            </a:r>
          </a:p>
        </p:txBody>
      </p:sp>
    </p:spTree>
    <p:extLst>
      <p:ext uri="{BB962C8B-B14F-4D97-AF65-F5344CB8AC3E}">
        <p14:creationId xmlns:p14="http://schemas.microsoft.com/office/powerpoint/2010/main" val="19350067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CCE11AD-FB76-F242-AEC2-FD4D96CCFAC8}"/>
              </a:ext>
            </a:extLst>
          </p:cNvPr>
          <p:cNvSpPr>
            <a:spLocks noGrp="1"/>
          </p:cNvSpPr>
          <p:nvPr>
            <p:ph type="title"/>
          </p:nvPr>
        </p:nvSpPr>
        <p:spPr>
          <a:xfrm>
            <a:off x="1078992" y="1063255"/>
            <a:ext cx="3575304" cy="4807541"/>
          </a:xfrm>
        </p:spPr>
        <p:txBody>
          <a:bodyPr>
            <a:normAutofit/>
          </a:bodyPr>
          <a:lstStyle/>
          <a:p>
            <a:r>
              <a:rPr lang="en-US" dirty="0"/>
              <a:t>What makes successful program?</a:t>
            </a:r>
          </a:p>
        </p:txBody>
      </p:sp>
      <p:cxnSp>
        <p:nvCxnSpPr>
          <p:cNvPr id="12" name="Straight Connector 11">
            <a:extLst>
              <a:ext uri="{FF2B5EF4-FFF2-40B4-BE49-F238E27FC236}">
                <a16:creationId xmlns:a16="http://schemas.microsoft.com/office/drawing/2014/main" id="{623022EF-4E43-4298-8E3D-DA5EF06176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graphicFrame>
        <p:nvGraphicFramePr>
          <p:cNvPr id="6" name="Content Placeholder 1">
            <a:extLst>
              <a:ext uri="{FF2B5EF4-FFF2-40B4-BE49-F238E27FC236}">
                <a16:creationId xmlns:a16="http://schemas.microsoft.com/office/drawing/2014/main" id="{E35519E0-25FB-49B3-8536-B09502C2EA95}"/>
              </a:ext>
            </a:extLst>
          </p:cNvPr>
          <p:cNvGraphicFramePr>
            <a:graphicFrameLocks noGrp="1"/>
          </p:cNvGraphicFramePr>
          <p:nvPr>
            <p:ph idx="1"/>
            <p:extLst>
              <p:ext uri="{D42A27DB-BD31-4B8C-83A1-F6EECF244321}">
                <p14:modId xmlns:p14="http://schemas.microsoft.com/office/powerpoint/2010/main" val="3231733093"/>
              </p:ext>
            </p:extLst>
          </p:nvPr>
        </p:nvGraphicFramePr>
        <p:xfrm>
          <a:off x="5297763" y="972642"/>
          <a:ext cx="6132237" cy="50349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286857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DD4C4B28-6B4B-4445-8535-F516D74E4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12" name="Straight Connector 11">
            <a:extLst>
              <a:ext uri="{FF2B5EF4-FFF2-40B4-BE49-F238E27FC236}">
                <a16:creationId xmlns:a16="http://schemas.microsoft.com/office/drawing/2014/main" id="{0CB1C732-7193-4253-8746-850D090A6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AF9319C-2D9B-4868-AEAE-37298EA0F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15066" cy="6858000"/>
          </a:xfrm>
          <a:custGeom>
            <a:avLst/>
            <a:gdLst>
              <a:gd name="connsiteX0" fmla="*/ 0 w 5215066"/>
              <a:gd name="connsiteY0" fmla="*/ 0 h 6858000"/>
              <a:gd name="connsiteX1" fmla="*/ 3197713 w 5215066"/>
              <a:gd name="connsiteY1" fmla="*/ 0 h 6858000"/>
              <a:gd name="connsiteX2" fmla="*/ 3259787 w 5215066"/>
              <a:gd name="connsiteY2" fmla="*/ 39865 h 6858000"/>
              <a:gd name="connsiteX3" fmla="*/ 5215066 w 5215066"/>
              <a:gd name="connsiteY3" fmla="*/ 3723759 h 6858000"/>
              <a:gd name="connsiteX4" fmla="*/ 4202364 w 5215066"/>
              <a:gd name="connsiteY4" fmla="*/ 6549681 h 6858000"/>
              <a:gd name="connsiteX5" fmla="*/ 3922635 w 5215066"/>
              <a:gd name="connsiteY5" fmla="*/ 6858000 h 6858000"/>
              <a:gd name="connsiteX6" fmla="*/ 0 w 521506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0" y="0"/>
                </a:moveTo>
                <a:lnTo>
                  <a:pt x="3197713" y="0"/>
                </a:lnTo>
                <a:lnTo>
                  <a:pt x="3259787" y="39865"/>
                </a:lnTo>
                <a:cubicBezTo>
                  <a:pt x="4439462" y="838237"/>
                  <a:pt x="5215066" y="2190263"/>
                  <a:pt x="5215066" y="3723759"/>
                </a:cubicBezTo>
                <a:cubicBezTo>
                  <a:pt x="5215066" y="4797206"/>
                  <a:pt x="4835020" y="5781733"/>
                  <a:pt x="4202364" y="6549681"/>
                </a:cubicBezTo>
                <a:lnTo>
                  <a:pt x="3922635"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68A033D-B551-AA46-9DE2-7CAB6205D6AA}"/>
              </a:ext>
            </a:extLst>
          </p:cNvPr>
          <p:cNvSpPr>
            <a:spLocks noGrp="1"/>
          </p:cNvSpPr>
          <p:nvPr>
            <p:ph type="title"/>
          </p:nvPr>
        </p:nvSpPr>
        <p:spPr>
          <a:xfrm>
            <a:off x="758952" y="1128811"/>
            <a:ext cx="3447288" cy="3342290"/>
          </a:xfrm>
        </p:spPr>
        <p:txBody>
          <a:bodyPr vert="horz" lIns="91440" tIns="45720" rIns="91440" bIns="45720" rtlCol="0" anchor="b">
            <a:normAutofit/>
          </a:bodyPr>
          <a:lstStyle/>
          <a:p>
            <a:r>
              <a:rPr lang="en-US" sz="5000" i="1" kern="1200" spc="100" baseline="0">
                <a:solidFill>
                  <a:schemeClr val="bg1"/>
                </a:solidFill>
                <a:latin typeface="+mj-lt"/>
                <a:ea typeface="+mj-ea"/>
                <a:cs typeface="+mj-cs"/>
              </a:rPr>
              <a:t>Terminology</a:t>
            </a:r>
          </a:p>
        </p:txBody>
      </p:sp>
      <p:pic>
        <p:nvPicPr>
          <p:cNvPr id="7" name="Graphic 6" descr="Document">
            <a:extLst>
              <a:ext uri="{FF2B5EF4-FFF2-40B4-BE49-F238E27FC236}">
                <a16:creationId xmlns:a16="http://schemas.microsoft.com/office/drawing/2014/main" id="{48A8D932-E9B5-422E-A3B3-20BFA93CE5C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87779" y="1128811"/>
            <a:ext cx="4657841" cy="4657841"/>
          </a:xfrm>
          <a:prstGeom prst="rect">
            <a:avLst/>
          </a:prstGeom>
        </p:spPr>
      </p:pic>
      <p:sp>
        <p:nvSpPr>
          <p:cNvPr id="18" name="Freeform 6">
            <a:extLst>
              <a:ext uri="{FF2B5EF4-FFF2-40B4-BE49-F238E27FC236}">
                <a16:creationId xmlns:a16="http://schemas.microsoft.com/office/drawing/2014/main" id="{ADA271CD-3011-4A05-B4A3-80F179468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8152"/>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190081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a:solidFill>
                  <a:schemeClr val="bg1"/>
                </a:solidFill>
              </a:rPr>
              <a:t>DICOM</a:t>
            </a: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650068"/>
          </a:xfrm>
        </p:spPr>
        <p:txBody>
          <a:bodyPr>
            <a:normAutofit fontScale="85000" lnSpcReduction="20000"/>
          </a:bodyPr>
          <a:lstStyle/>
          <a:p>
            <a:r>
              <a:rPr lang="en-US" b="1" dirty="0"/>
              <a:t>Digital Imaging and Communications in Medicine</a:t>
            </a:r>
            <a:r>
              <a:rPr lang="en-US" dirty="0"/>
              <a:t> (</a:t>
            </a:r>
            <a:r>
              <a:rPr lang="en-US" b="1" dirty="0"/>
              <a:t>DICOM</a:t>
            </a:r>
            <a:r>
              <a:rPr lang="en-US" dirty="0"/>
              <a:t>) is the standard for the communication and management of medical imaging information </a:t>
            </a:r>
            <a:r>
              <a:rPr lang="en-US" b="1" i="1" dirty="0"/>
              <a:t>and related data</a:t>
            </a:r>
          </a:p>
          <a:p>
            <a:r>
              <a:rPr lang="en-US" i="1" dirty="0"/>
              <a:t>Lossless format </a:t>
            </a:r>
          </a:p>
          <a:p>
            <a:r>
              <a:rPr lang="en-US" dirty="0"/>
              <a:t>Important to make sure machines are DICOM compatible – not so much anymore there are essentially none that are not</a:t>
            </a:r>
          </a:p>
          <a:p>
            <a:r>
              <a:rPr lang="en-US" dirty="0"/>
              <a:t>BUT – machines often need to be turned on to DICOM, might be on jpeg or other export mode</a:t>
            </a:r>
          </a:p>
          <a:p>
            <a:r>
              <a:rPr lang="en-US" dirty="0"/>
              <a:t>Both a format and a method for transmitting images</a:t>
            </a:r>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7585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dirty="0">
                <a:solidFill>
                  <a:schemeClr val="bg1"/>
                </a:solidFill>
              </a:rPr>
              <a:t>PACS</a:t>
            </a: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032831"/>
          </a:xfrm>
        </p:spPr>
        <p:txBody>
          <a:bodyPr>
            <a:normAutofit fontScale="85000" lnSpcReduction="10000"/>
          </a:bodyPr>
          <a:lstStyle/>
          <a:p>
            <a:r>
              <a:rPr lang="en-US" b="1" dirty="0"/>
              <a:t>Picture Archiving Communication System</a:t>
            </a:r>
            <a:r>
              <a:rPr lang="en-US" dirty="0"/>
              <a:t> (</a:t>
            </a:r>
            <a:r>
              <a:rPr lang="en-US" b="1" dirty="0"/>
              <a:t>PACs</a:t>
            </a:r>
            <a:r>
              <a:rPr lang="en-US" dirty="0"/>
              <a:t>) </a:t>
            </a:r>
          </a:p>
          <a:p>
            <a:r>
              <a:rPr lang="en-US" dirty="0"/>
              <a:t>A system that electronically stores images and reports</a:t>
            </a:r>
          </a:p>
          <a:p>
            <a:r>
              <a:rPr lang="en-US" dirty="0"/>
              <a:t>Not a standard system, but usually standardized across a health care system</a:t>
            </a:r>
          </a:p>
          <a:p>
            <a:r>
              <a:rPr lang="en-US" dirty="0"/>
              <a:t>We use </a:t>
            </a:r>
            <a:r>
              <a:rPr lang="en-US" dirty="0" err="1"/>
              <a:t>Intellispace</a:t>
            </a:r>
            <a:r>
              <a:rPr lang="en-US" dirty="0"/>
              <a:t> , a Phillips product </a:t>
            </a:r>
          </a:p>
          <a:p>
            <a:r>
              <a:rPr lang="en-US" dirty="0"/>
              <a:t>This is the “Front End” – what the physician or end user sees </a:t>
            </a:r>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066538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dirty="0">
                <a:solidFill>
                  <a:schemeClr val="bg1"/>
                </a:solidFill>
              </a:rPr>
              <a:t>VNA</a:t>
            </a: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032831"/>
          </a:xfrm>
        </p:spPr>
        <p:txBody>
          <a:bodyPr>
            <a:normAutofit/>
          </a:bodyPr>
          <a:lstStyle/>
          <a:p>
            <a:r>
              <a:rPr lang="en-US" b="1" dirty="0"/>
              <a:t>Vendor Neutral Archive </a:t>
            </a:r>
            <a:r>
              <a:rPr lang="en-US" dirty="0"/>
              <a:t>(</a:t>
            </a:r>
            <a:r>
              <a:rPr lang="en-US" b="1" dirty="0"/>
              <a:t>VNA</a:t>
            </a:r>
            <a:r>
              <a:rPr lang="en-US" dirty="0"/>
              <a:t>) </a:t>
            </a:r>
          </a:p>
          <a:p>
            <a:r>
              <a:rPr lang="en-US" dirty="0"/>
              <a:t>Centralized vender neutral storage site</a:t>
            </a:r>
          </a:p>
          <a:p>
            <a:r>
              <a:rPr lang="en-US" dirty="0"/>
              <a:t>Long term storage, even if front end vendor changes</a:t>
            </a:r>
          </a:p>
          <a:p>
            <a:r>
              <a:rPr lang="en-US" dirty="0"/>
              <a:t>Permanent life management storage that is not accessible to end user </a:t>
            </a:r>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3146312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a:solidFill>
                  <a:schemeClr val="bg1"/>
                </a:solidFill>
              </a:rPr>
              <a:t>HL7</a:t>
            </a: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032831"/>
          </a:xfrm>
        </p:spPr>
        <p:txBody>
          <a:bodyPr>
            <a:normAutofit/>
          </a:bodyPr>
          <a:lstStyle/>
          <a:p>
            <a:pPr>
              <a:lnSpc>
                <a:spcPct val="100000"/>
              </a:lnSpc>
            </a:pPr>
            <a:r>
              <a:rPr lang="en-US" sz="1900" b="1" dirty="0"/>
              <a:t>Health Level Seven</a:t>
            </a:r>
            <a:r>
              <a:rPr lang="en-US" sz="1900" dirty="0"/>
              <a:t> or </a:t>
            </a:r>
            <a:r>
              <a:rPr lang="en-US" sz="1900" b="1" dirty="0"/>
              <a:t>HL7</a:t>
            </a:r>
            <a:r>
              <a:rPr lang="en-US" sz="1900" dirty="0"/>
              <a:t> refers to a set of international standards for transfer of clinical and administrative data between software applications used by various healthcare providers</a:t>
            </a:r>
          </a:p>
          <a:p>
            <a:pPr>
              <a:lnSpc>
                <a:spcPct val="100000"/>
              </a:lnSpc>
            </a:pPr>
            <a:r>
              <a:rPr lang="en-US" sz="1900" dirty="0"/>
              <a:t>Almost all healthcare software utilizes this format</a:t>
            </a:r>
          </a:p>
          <a:p>
            <a:pPr>
              <a:lnSpc>
                <a:spcPct val="100000"/>
              </a:lnSpc>
            </a:pPr>
            <a:r>
              <a:rPr lang="en-US" sz="1900" dirty="0"/>
              <a:t>Fields are standardized so that usual things are found in usual spots : IE: field ORB.7.1 – indication for test</a:t>
            </a:r>
          </a:p>
        </p:txBody>
      </p:sp>
      <p:sp>
        <p:nvSpPr>
          <p:cNvPr id="18"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307884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7CC7C-3472-E84E-ADA8-65EB236051AB}"/>
              </a:ext>
            </a:extLst>
          </p:cNvPr>
          <p:cNvSpPr>
            <a:spLocks noGrp="1"/>
          </p:cNvSpPr>
          <p:nvPr>
            <p:ph type="title"/>
          </p:nvPr>
        </p:nvSpPr>
        <p:spPr>
          <a:xfrm>
            <a:off x="758952" y="352044"/>
            <a:ext cx="10671048" cy="2724912"/>
          </a:xfrm>
        </p:spPr>
        <p:txBody>
          <a:bodyPr anchor="ctr">
            <a:normAutofit/>
          </a:bodyPr>
          <a:lstStyle/>
          <a:p>
            <a:r>
              <a:rPr lang="en-US" dirty="0" err="1">
                <a:solidFill>
                  <a:schemeClr val="bg1"/>
                </a:solidFill>
              </a:rPr>
              <a:t>WiFi</a:t>
            </a:r>
            <a:endParaRPr lang="en-US" dirty="0">
              <a:solidFill>
                <a:schemeClr val="bg1"/>
              </a:solidFill>
            </a:endParaRPr>
          </a:p>
        </p:txBody>
      </p:sp>
      <p:sp>
        <p:nvSpPr>
          <p:cNvPr id="3" name="Content Placeholder 2">
            <a:extLst>
              <a:ext uri="{FF2B5EF4-FFF2-40B4-BE49-F238E27FC236}">
                <a16:creationId xmlns:a16="http://schemas.microsoft.com/office/drawing/2014/main" id="{8704F7C7-4A06-CE45-A16D-2934C3687DAE}"/>
              </a:ext>
            </a:extLst>
          </p:cNvPr>
          <p:cNvSpPr>
            <a:spLocks noGrp="1"/>
          </p:cNvSpPr>
          <p:nvPr>
            <p:ph idx="1"/>
          </p:nvPr>
        </p:nvSpPr>
        <p:spPr>
          <a:xfrm>
            <a:off x="758824" y="3750732"/>
            <a:ext cx="8412480" cy="2032831"/>
          </a:xfrm>
        </p:spPr>
        <p:txBody>
          <a:bodyPr>
            <a:normAutofit/>
          </a:bodyPr>
          <a:lstStyle/>
          <a:p>
            <a:pPr>
              <a:lnSpc>
                <a:spcPct val="100000"/>
              </a:lnSpc>
            </a:pPr>
            <a:r>
              <a:rPr lang="en-US" sz="1900" dirty="0"/>
              <a:t>Family of wireless network protocols, based on the IEEE 802.11 family of standards, which are commonly used for local area networking of devices and Internet access, allowing nearby digital devices to exchange data by radio waves</a:t>
            </a:r>
          </a:p>
          <a:p>
            <a:pPr>
              <a:lnSpc>
                <a:spcPct val="100000"/>
              </a:lnSpc>
            </a:pPr>
            <a:r>
              <a:rPr lang="en-US" sz="1900" dirty="0"/>
              <a:t>5Ghz vs 2.4Ghz</a:t>
            </a:r>
          </a:p>
          <a:p>
            <a:pPr>
              <a:lnSpc>
                <a:spcPct val="100000"/>
              </a:lnSpc>
            </a:pPr>
            <a:endParaRPr lang="en-US" sz="1900" dirty="0"/>
          </a:p>
        </p:txBody>
      </p:sp>
      <p:sp>
        <p:nvSpPr>
          <p:cNvPr id="18"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995355043"/>
      </p:ext>
    </p:extLst>
  </p:cSld>
  <p:clrMapOvr>
    <a:masterClrMapping/>
  </p:clrMapOvr>
</p:sld>
</file>

<file path=ppt/theme/theme1.xml><?xml version="1.0" encoding="utf-8"?>
<a:theme xmlns:a="http://schemas.openxmlformats.org/drawingml/2006/main" name="HeadlinesVTI">
  <a:themeElements>
    <a:clrScheme name="AnalogousFromLightSeed_2SEEDS">
      <a:dk1>
        <a:srgbClr val="000000"/>
      </a:dk1>
      <a:lt1>
        <a:srgbClr val="FFFFFF"/>
      </a:lt1>
      <a:dk2>
        <a:srgbClr val="41242A"/>
      </a:dk2>
      <a:lt2>
        <a:srgbClr val="E2E8E4"/>
      </a:lt2>
      <a:accent1>
        <a:srgbClr val="BA7FA3"/>
      </a:accent1>
      <a:accent2>
        <a:srgbClr val="C392C4"/>
      </a:accent2>
      <a:accent3>
        <a:srgbClr val="C6969F"/>
      </a:accent3>
      <a:accent4>
        <a:srgbClr val="77AE8D"/>
      </a:accent4>
      <a:accent5>
        <a:srgbClr val="82ACA4"/>
      </a:accent5>
      <a:accent6>
        <a:srgbClr val="7AA9B7"/>
      </a:accent6>
      <a:hlink>
        <a:srgbClr val="558D6B"/>
      </a:hlink>
      <a:folHlink>
        <a:srgbClr val="7F7F7F"/>
      </a:folHlink>
    </a:clrScheme>
    <a:fontScheme name="Custom 211">
      <a:majorFont>
        <a:latin typeface="Sitka Banner"/>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8000"/>
            <a:satMod val="170000"/>
          </a:schemeClr>
        </a:solidFill>
        <a:gradFill rotWithShape="1">
          <a:gsLst>
            <a:gs pos="0">
              <a:schemeClr val="phClr">
                <a:tint val="93000"/>
                <a:satMod val="16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VTI" id="{66EB4A02-0C0F-47F1-9F48-4E6882B9F967}" vid="{F3552358-4452-4FDA-9568-4F5DA32F7A60}"/>
    </a:ext>
  </a:extLst>
</a:theme>
</file>

<file path=docProps/app.xml><?xml version="1.0" encoding="utf-8"?>
<Properties xmlns="http://schemas.openxmlformats.org/officeDocument/2006/extended-properties" xmlns:vt="http://schemas.openxmlformats.org/officeDocument/2006/docPropsVTypes">
  <TotalTime>15545</TotalTime>
  <Words>1187</Words>
  <Application>Microsoft Macintosh PowerPoint</Application>
  <PresentationFormat>Widescreen</PresentationFormat>
  <Paragraphs>238</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Avenir Next LT Pro</vt:lpstr>
      <vt:lpstr>Sitka Banner</vt:lpstr>
      <vt:lpstr>Wingdings</vt:lpstr>
      <vt:lpstr>HeadlinesVTI</vt:lpstr>
      <vt:lpstr>Ultrasound IT</vt:lpstr>
      <vt:lpstr>Objectives   </vt:lpstr>
      <vt:lpstr>Why is workflow optimization so important?</vt:lpstr>
      <vt:lpstr>Terminology</vt:lpstr>
      <vt:lpstr>DICOM</vt:lpstr>
      <vt:lpstr>PACS</vt:lpstr>
      <vt:lpstr>VNA</vt:lpstr>
      <vt:lpstr>HL7</vt:lpstr>
      <vt:lpstr>WiFi</vt:lpstr>
      <vt:lpstr>IP Address</vt:lpstr>
      <vt:lpstr>AE Title</vt:lpstr>
      <vt:lpstr>Modality Worklist (MWL) </vt:lpstr>
      <vt:lpstr>Image Server</vt:lpstr>
      <vt:lpstr>What is a good workflow??</vt:lpstr>
      <vt:lpstr>A good workflow:</vt:lpstr>
      <vt:lpstr>What is “middle management?"</vt:lpstr>
      <vt:lpstr>VCU workflow</vt:lpstr>
      <vt:lpstr>Emergent workflow</vt:lpstr>
      <vt:lpstr>PowerPoint Presentation</vt:lpstr>
      <vt:lpstr>How could this be better?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Qpath customization</vt:lpstr>
      <vt:lpstr>What does our IT look like?</vt:lpstr>
      <vt:lpstr>Why utilize middle management? </vt:lpstr>
      <vt:lpstr>What are the other options?</vt:lpstr>
      <vt:lpstr>EPIC report</vt:lpstr>
      <vt:lpstr>Enterprise Considerations</vt:lpstr>
      <vt:lpstr>What makes successful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Ultrasound IT</dc:title>
  <dc:creator>Michael Joyce</dc:creator>
  <cp:lastModifiedBy>Michael Joyce</cp:lastModifiedBy>
  <cp:revision>21</cp:revision>
  <dcterms:created xsi:type="dcterms:W3CDTF">2021-04-21T13:14:23Z</dcterms:created>
  <dcterms:modified xsi:type="dcterms:W3CDTF">2026-09-02T17:08:29Z</dcterms:modified>
</cp:coreProperties>
</file>