
<file path=[Content_Types].xml><?xml version="1.0" encoding="utf-8"?>
<Types xmlns="http://schemas.openxmlformats.org/package/2006/content-types">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notesMasterIdLst>
    <p:notesMasterId r:id="rId96"/>
  </p:notesMasterIdLst>
  <p:sldIdLst>
    <p:sldId id="256" r:id="rId2"/>
    <p:sldId id="257" r:id="rId3"/>
    <p:sldId id="332" r:id="rId4"/>
    <p:sldId id="358" r:id="rId5"/>
    <p:sldId id="258" r:id="rId6"/>
    <p:sldId id="259" r:id="rId7"/>
    <p:sldId id="260" r:id="rId8"/>
    <p:sldId id="333" r:id="rId9"/>
    <p:sldId id="396" r:id="rId10"/>
    <p:sldId id="390" r:id="rId11"/>
    <p:sldId id="391" r:id="rId12"/>
    <p:sldId id="262" r:id="rId13"/>
    <p:sldId id="334" r:id="rId14"/>
    <p:sldId id="263" r:id="rId15"/>
    <p:sldId id="264" r:id="rId16"/>
    <p:sldId id="265" r:id="rId17"/>
    <p:sldId id="266" r:id="rId18"/>
    <p:sldId id="335" r:id="rId19"/>
    <p:sldId id="392" r:id="rId20"/>
    <p:sldId id="336" r:id="rId21"/>
    <p:sldId id="337" r:id="rId22"/>
    <p:sldId id="338" r:id="rId23"/>
    <p:sldId id="268" r:id="rId24"/>
    <p:sldId id="269" r:id="rId25"/>
    <p:sldId id="270" r:id="rId26"/>
    <p:sldId id="272" r:id="rId27"/>
    <p:sldId id="271" r:id="rId28"/>
    <p:sldId id="339" r:id="rId29"/>
    <p:sldId id="341" r:id="rId30"/>
    <p:sldId id="340" r:id="rId31"/>
    <p:sldId id="274" r:id="rId32"/>
    <p:sldId id="275" r:id="rId33"/>
    <p:sldId id="276" r:id="rId34"/>
    <p:sldId id="277" r:id="rId35"/>
    <p:sldId id="278" r:id="rId36"/>
    <p:sldId id="344" r:id="rId37"/>
    <p:sldId id="345" r:id="rId38"/>
    <p:sldId id="342" r:id="rId39"/>
    <p:sldId id="280" r:id="rId40"/>
    <p:sldId id="281" r:id="rId41"/>
    <p:sldId id="282" r:id="rId42"/>
    <p:sldId id="283" r:id="rId43"/>
    <p:sldId id="284" r:id="rId44"/>
    <p:sldId id="349" r:id="rId45"/>
    <p:sldId id="346" r:id="rId46"/>
    <p:sldId id="286" r:id="rId47"/>
    <p:sldId id="287" r:id="rId48"/>
    <p:sldId id="288" r:id="rId49"/>
    <p:sldId id="289" r:id="rId50"/>
    <p:sldId id="290" r:id="rId51"/>
    <p:sldId id="350" r:id="rId52"/>
    <p:sldId id="351" r:id="rId53"/>
    <p:sldId id="352" r:id="rId54"/>
    <p:sldId id="359" r:id="rId55"/>
    <p:sldId id="292" r:id="rId56"/>
    <p:sldId id="293" r:id="rId57"/>
    <p:sldId id="294" r:id="rId58"/>
    <p:sldId id="295" r:id="rId59"/>
    <p:sldId id="296" r:id="rId60"/>
    <p:sldId id="353" r:id="rId61"/>
    <p:sldId id="354" r:id="rId62"/>
    <p:sldId id="377" r:id="rId63"/>
    <p:sldId id="388" r:id="rId64"/>
    <p:sldId id="360" r:id="rId65"/>
    <p:sldId id="361" r:id="rId66"/>
    <p:sldId id="381" r:id="rId67"/>
    <p:sldId id="382" r:id="rId68"/>
    <p:sldId id="383" r:id="rId69"/>
    <p:sldId id="384" r:id="rId70"/>
    <p:sldId id="385" r:id="rId71"/>
    <p:sldId id="386" r:id="rId72"/>
    <p:sldId id="387" r:id="rId73"/>
    <p:sldId id="299" r:id="rId74"/>
    <p:sldId id="300" r:id="rId75"/>
    <p:sldId id="301" r:id="rId76"/>
    <p:sldId id="302" r:id="rId77"/>
    <p:sldId id="394" r:id="rId78"/>
    <p:sldId id="393" r:id="rId79"/>
    <p:sldId id="304" r:id="rId80"/>
    <p:sldId id="305" r:id="rId81"/>
    <p:sldId id="306" r:id="rId82"/>
    <p:sldId id="307" r:id="rId83"/>
    <p:sldId id="308" r:id="rId84"/>
    <p:sldId id="309" r:id="rId85"/>
    <p:sldId id="395" r:id="rId86"/>
    <p:sldId id="310" r:id="rId87"/>
    <p:sldId id="311" r:id="rId88"/>
    <p:sldId id="312" r:id="rId89"/>
    <p:sldId id="313" r:id="rId90"/>
    <p:sldId id="314" r:id="rId91"/>
    <p:sldId id="357" r:id="rId92"/>
    <p:sldId id="316" r:id="rId93"/>
    <p:sldId id="317" r:id="rId94"/>
    <p:sldId id="389"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6327"/>
  </p:normalViewPr>
  <p:slideViewPr>
    <p:cSldViewPr snapToGrid="0">
      <p:cViewPr varScale="1">
        <p:scale>
          <a:sx n="123" d="100"/>
          <a:sy n="123" d="100"/>
        </p:scale>
        <p:origin x="6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A0F6D7-3E65-564B-82F1-ACFE36C386C6}" type="datetimeFigureOut">
              <a:rPr lang="en-US" smtClean="0"/>
              <a:t>6/8/26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A03E9F-E5D2-C64F-B2D6-B5DCCDACAB0C}" type="slidenum">
              <a:rPr lang="en-US" smtClean="0"/>
              <a:t>‹#›</a:t>
            </a:fld>
            <a:endParaRPr lang="en-US"/>
          </a:p>
        </p:txBody>
      </p:sp>
    </p:spTree>
    <p:extLst>
      <p:ext uri="{BB962C8B-B14F-4D97-AF65-F5344CB8AC3E}">
        <p14:creationId xmlns:p14="http://schemas.microsoft.com/office/powerpoint/2010/main" val="1031712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5791F6-96B0-2A46-BC6C-7DEB86A7FB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8323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5791F6-96B0-2A46-BC6C-7DEB86A7FB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132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F4E480B-94D6-46F9-A2B6-B98D311FDC19}"/>
              </a:ext>
            </a:extLst>
          </p:cNvPr>
          <p:cNvGrpSpPr/>
          <p:nvPr/>
        </p:nvGrpSpPr>
        <p:grpSpPr>
          <a:xfrm>
            <a:off x="0" y="0"/>
            <a:ext cx="12191999" cy="6861600"/>
            <a:chOff x="1" y="0"/>
            <a:chExt cx="12191999" cy="6861600"/>
          </a:xfrm>
        </p:grpSpPr>
        <p:sp>
          <p:nvSpPr>
            <p:cNvPr id="10" name="Rectangle 9">
              <a:extLst>
                <a:ext uri="{FF2B5EF4-FFF2-40B4-BE49-F238E27FC236}">
                  <a16:creationId xmlns:a16="http://schemas.microsoft.com/office/drawing/2014/main" id="{07183CDE-91A1-40C3-8E80-66F89E1C2D53}"/>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1" name="Oval 10">
              <a:extLst>
                <a:ext uri="{FF2B5EF4-FFF2-40B4-BE49-F238E27FC236}">
                  <a16:creationId xmlns:a16="http://schemas.microsoft.com/office/drawing/2014/main" id="{A6756515-F9AA-46BD-8DD2-AA15BA492AC0}"/>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Oval 11">
              <a:extLst>
                <a:ext uri="{FF2B5EF4-FFF2-40B4-BE49-F238E27FC236}">
                  <a16:creationId xmlns:a16="http://schemas.microsoft.com/office/drawing/2014/main" id="{ABA365E2-8B71-408B-9092-0104216AC7AC}"/>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13" name="Group 12">
              <a:extLst>
                <a:ext uri="{FF2B5EF4-FFF2-40B4-BE49-F238E27FC236}">
                  <a16:creationId xmlns:a16="http://schemas.microsoft.com/office/drawing/2014/main" id="{BEDB8D7A-1BF6-4CDB-B93A-7736955F5043}"/>
                </a:ext>
              </a:extLst>
            </p:cNvPr>
            <p:cNvGrpSpPr>
              <a:grpSpLocks noChangeAspect="1"/>
            </p:cNvGrpSpPr>
            <p:nvPr/>
          </p:nvGrpSpPr>
          <p:grpSpPr>
            <a:xfrm>
              <a:off x="690092" y="0"/>
              <a:ext cx="10800000" cy="6858000"/>
              <a:chOff x="2328000" y="0"/>
              <a:chExt cx="2880000" cy="1440000"/>
            </a:xfrm>
          </p:grpSpPr>
          <p:sp>
            <p:nvSpPr>
              <p:cNvPr id="18" name="Rectangle 17">
                <a:extLst>
                  <a:ext uri="{FF2B5EF4-FFF2-40B4-BE49-F238E27FC236}">
                    <a16:creationId xmlns:a16="http://schemas.microsoft.com/office/drawing/2014/main" id="{5AACD774-5167-46C7-8A62-6E2FE4BE9469}"/>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06E0F2D8-452E-48F9-9912-C47EAEAE180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4" name="Group 13">
              <a:extLst>
                <a:ext uri="{FF2B5EF4-FFF2-40B4-BE49-F238E27FC236}">
                  <a16:creationId xmlns:a16="http://schemas.microsoft.com/office/drawing/2014/main" id="{91FBBF95-430B-427C-A6E8-DB899217FC00}"/>
                </a:ext>
              </a:extLst>
            </p:cNvPr>
            <p:cNvGrpSpPr>
              <a:grpSpLocks noChangeAspect="1"/>
            </p:cNvGrpSpPr>
            <p:nvPr/>
          </p:nvGrpSpPr>
          <p:grpSpPr>
            <a:xfrm rot="5400000">
              <a:off x="7048499" y="1714500"/>
              <a:ext cx="6858000" cy="3429000"/>
              <a:chOff x="0" y="0"/>
              <a:chExt cx="2880000" cy="1440000"/>
            </a:xfrm>
          </p:grpSpPr>
          <p:sp>
            <p:nvSpPr>
              <p:cNvPr id="16" name="Rectangle 15">
                <a:extLst>
                  <a:ext uri="{FF2B5EF4-FFF2-40B4-BE49-F238E27FC236}">
                    <a16:creationId xmlns:a16="http://schemas.microsoft.com/office/drawing/2014/main" id="{BEE64698-3ED2-4395-B7FC-65248E437E0A}"/>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FE20B1E1-CE09-4C2A-A3FB-DB8026C54E9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5" name="Rectangle 14">
              <a:extLst>
                <a:ext uri="{FF2B5EF4-FFF2-40B4-BE49-F238E27FC236}">
                  <a16:creationId xmlns:a16="http://schemas.microsoft.com/office/drawing/2014/main" id="{0CB2405B-A907-48B3-906A-FB3573C0B282}"/>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0" name="Rectangle 19">
            <a:extLst>
              <a:ext uri="{FF2B5EF4-FFF2-40B4-BE49-F238E27FC236}">
                <a16:creationId xmlns:a16="http://schemas.microsoft.com/office/drawing/2014/main" id="{6DC8E2D9-6729-4614-8667-C1016D3182E4}"/>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CEEBB1-1A1F-4A2C-B805-719CF98F68AB}"/>
              </a:ext>
            </a:extLst>
          </p:cNvPr>
          <p:cNvSpPr>
            <a:spLocks noGrp="1"/>
          </p:cNvSpPr>
          <p:nvPr>
            <p:ph type="ctrTitle"/>
          </p:nvPr>
        </p:nvSpPr>
        <p:spPr>
          <a:xfrm>
            <a:off x="540000" y="540000"/>
            <a:ext cx="11090273" cy="3798000"/>
          </a:xfrm>
        </p:spPr>
        <p:txBody>
          <a:bodyPr anchor="b"/>
          <a:lstStyle>
            <a:lvl1pPr algn="l">
              <a:defRPr sz="8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D6CC87B-ED2D-4303-BD40-E7AF14C03EF1}"/>
              </a:ext>
            </a:extLst>
          </p:cNvPr>
          <p:cNvSpPr>
            <a:spLocks noGrp="1"/>
          </p:cNvSpPr>
          <p:nvPr>
            <p:ph type="subTitle" idx="1"/>
          </p:nvPr>
        </p:nvSpPr>
        <p:spPr>
          <a:xfrm>
            <a:off x="540000" y="4508500"/>
            <a:ext cx="7345362" cy="1800224"/>
          </a:xfrm>
        </p:spPr>
        <p:txBody>
          <a:bodyPr/>
          <a:lstStyle>
            <a:lvl1pPr marL="0" indent="0" algn="l">
              <a:buNone/>
              <a:defRPr sz="16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5D880B4-5679-491C-963F-EC47B048C559}"/>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5" name="Footer Placeholder 4">
            <a:extLst>
              <a:ext uri="{FF2B5EF4-FFF2-40B4-BE49-F238E27FC236}">
                <a16:creationId xmlns:a16="http://schemas.microsoft.com/office/drawing/2014/main" id="{01865D6D-3F98-4BE8-A069-B96409902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CD51D-8E06-4959-88C9-647415079FC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164931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67416F32-9D98-4340-82E8-E90CE00AD2AC}"/>
              </a:ext>
            </a:extLst>
          </p:cNvPr>
          <p:cNvGrpSpPr/>
          <p:nvPr/>
        </p:nvGrpSpPr>
        <p:grpSpPr>
          <a:xfrm flipV="1">
            <a:off x="0" y="-1"/>
            <a:ext cx="12191999" cy="6861601"/>
            <a:chOff x="0" y="-1"/>
            <a:chExt cx="12191999" cy="6861601"/>
          </a:xfrm>
        </p:grpSpPr>
        <p:sp>
          <p:nvSpPr>
            <p:cNvPr id="20" name="Rectangle 19">
              <a:extLst>
                <a:ext uri="{FF2B5EF4-FFF2-40B4-BE49-F238E27FC236}">
                  <a16:creationId xmlns:a16="http://schemas.microsoft.com/office/drawing/2014/main" id="{66375AB4-82BB-418F-A50F-6180F68724A4}"/>
                </a:ext>
              </a:extLst>
            </p:cNvPr>
            <p:cNvSpPr>
              <a:spLocks noChangeAspect="1"/>
            </p:cNvSpPr>
            <p:nvPr/>
          </p:nvSpPr>
          <p:spPr>
            <a:xfrm>
              <a:off x="0" y="0"/>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1" name="Oval 20">
              <a:extLst>
                <a:ext uri="{FF2B5EF4-FFF2-40B4-BE49-F238E27FC236}">
                  <a16:creationId xmlns:a16="http://schemas.microsoft.com/office/drawing/2014/main" id="{3FDD54B2-4A3F-4BFE-8FF0-82CA73F4AE8F}"/>
                </a:ext>
              </a:extLst>
            </p:cNvPr>
            <p:cNvSpPr>
              <a:spLocks noChangeAspect="1"/>
            </p:cNvSpPr>
            <p:nvPr/>
          </p:nvSpPr>
          <p:spPr>
            <a:xfrm>
              <a:off x="5750280" y="2148106"/>
              <a:ext cx="4320000" cy="4320000"/>
            </a:xfrm>
            <a:prstGeom prst="ellipse">
              <a:avLst/>
            </a:prstGeom>
            <a:solidFill>
              <a:schemeClr val="accent3">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2" name="Oval 21">
              <a:extLst>
                <a:ext uri="{FF2B5EF4-FFF2-40B4-BE49-F238E27FC236}">
                  <a16:creationId xmlns:a16="http://schemas.microsoft.com/office/drawing/2014/main" id="{30876F96-77AB-4E72-B1D2-FA45F4E3C04D}"/>
                </a:ext>
              </a:extLst>
            </p:cNvPr>
            <p:cNvSpPr>
              <a:spLocks noChangeAspect="1"/>
            </p:cNvSpPr>
            <p:nvPr/>
          </p:nvSpPr>
          <p:spPr>
            <a:xfrm>
              <a:off x="0" y="0"/>
              <a:ext cx="6347046" cy="6347046"/>
            </a:xfrm>
            <a:prstGeom prst="ellipse">
              <a:avLst/>
            </a:prstGeom>
            <a:solidFill>
              <a:schemeClr val="accent3">
                <a:alpha val="2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23" name="Group 22">
              <a:extLst>
                <a:ext uri="{FF2B5EF4-FFF2-40B4-BE49-F238E27FC236}">
                  <a16:creationId xmlns:a16="http://schemas.microsoft.com/office/drawing/2014/main" id="{BB08A2E9-6518-449E-940B-8518A1D850BB}"/>
                </a:ext>
              </a:extLst>
            </p:cNvPr>
            <p:cNvGrpSpPr>
              <a:grpSpLocks noChangeAspect="1"/>
            </p:cNvGrpSpPr>
            <p:nvPr/>
          </p:nvGrpSpPr>
          <p:grpSpPr>
            <a:xfrm rot="10800000">
              <a:off x="0" y="-1"/>
              <a:ext cx="10800000" cy="6858000"/>
              <a:chOff x="2328000" y="0"/>
              <a:chExt cx="2880000" cy="1440000"/>
            </a:xfrm>
          </p:grpSpPr>
          <p:sp>
            <p:nvSpPr>
              <p:cNvPr id="28" name="Rectangle 27">
                <a:extLst>
                  <a:ext uri="{FF2B5EF4-FFF2-40B4-BE49-F238E27FC236}">
                    <a16:creationId xmlns:a16="http://schemas.microsoft.com/office/drawing/2014/main" id="{60A86BE0-76B3-4EA0-BA2D-05266013A814}"/>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9" name="Rectangle 28">
                <a:extLst>
                  <a:ext uri="{FF2B5EF4-FFF2-40B4-BE49-F238E27FC236}">
                    <a16:creationId xmlns:a16="http://schemas.microsoft.com/office/drawing/2014/main" id="{6BA13564-810C-4398-AA63-67B020811FCB}"/>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5" name="Rectangle 24">
              <a:extLst>
                <a:ext uri="{FF2B5EF4-FFF2-40B4-BE49-F238E27FC236}">
                  <a16:creationId xmlns:a16="http://schemas.microsoft.com/office/drawing/2014/main" id="{3555E1EF-6216-47FA-BBCA-7C0C8C2DAB8C}"/>
                </a:ext>
              </a:extLst>
            </p:cNvPr>
            <p:cNvSpPr>
              <a:spLocks noChangeAspect="1"/>
            </p:cNvSpPr>
            <p:nvPr/>
          </p:nvSpPr>
          <p:spPr>
            <a:xfrm rot="10800000">
              <a:off x="5602286" y="271887"/>
              <a:ext cx="6589713" cy="6589713"/>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32" name="Rectangle 31">
            <a:extLst>
              <a:ext uri="{FF2B5EF4-FFF2-40B4-BE49-F238E27FC236}">
                <a16:creationId xmlns:a16="http://schemas.microsoft.com/office/drawing/2014/main" id="{D8D85657-6A77-4466-887F-EE948B9CD2B2}"/>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C5D35498-B0C3-40BD-9407-6D0C0587E52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492F85E-0893-4D8C-816A-5193CC6DC9C0}"/>
              </a:ext>
            </a:extLst>
          </p:cNvPr>
          <p:cNvSpPr>
            <a:spLocks noGrp="1"/>
          </p:cNvSpPr>
          <p:nvPr>
            <p:ph idx="1"/>
          </p:nvPr>
        </p:nvSpPr>
        <p:spPr/>
        <p:txBody>
          <a:bodyPr/>
          <a:lstStyle>
            <a:lvl1pPr marL="270000">
              <a:defRPr/>
            </a:lvl1pPr>
            <a:lvl2pP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5D46A9C-9655-49F5-85B3-A8A37F4F5A8F}"/>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5" name="Footer Placeholder 4">
            <a:extLst>
              <a:ext uri="{FF2B5EF4-FFF2-40B4-BE49-F238E27FC236}">
                <a16:creationId xmlns:a16="http://schemas.microsoft.com/office/drawing/2014/main" id="{72EF896C-71D7-487F-A1B9-CBBE6DF4D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228E8-7B8A-4153-BEB2-BD5A69F2513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415415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E54407D-DBA4-414C-ACA5-30D7B87C652B}"/>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6BD518BC-8E44-4DAA-A8B9-2CFBD91DCDCD}"/>
                </a:ext>
              </a:extLst>
            </p:cNvPr>
            <p:cNvSpPr/>
            <p:nvPr/>
          </p:nvSpPr>
          <p:spPr>
            <a:xfrm rot="10800000" flipH="1">
              <a:off x="0" y="2019649"/>
              <a:ext cx="4838350" cy="483835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67C3660-39CD-431D-8E64-37508FFEAC96}"/>
                </a:ext>
              </a:extLst>
            </p:cNvPr>
            <p:cNvGrpSpPr>
              <a:grpSpLocks noChangeAspect="1"/>
            </p:cNvGrpSpPr>
            <p:nvPr/>
          </p:nvGrpSpPr>
          <p:grpSpPr>
            <a:xfrm>
              <a:off x="5603875" y="0"/>
              <a:ext cx="6521820" cy="3260910"/>
              <a:chOff x="0" y="0"/>
              <a:chExt cx="2880000" cy="1440000"/>
            </a:xfrm>
          </p:grpSpPr>
          <p:sp>
            <p:nvSpPr>
              <p:cNvPr id="9" name="Rectangle 8">
                <a:extLst>
                  <a:ext uri="{FF2B5EF4-FFF2-40B4-BE49-F238E27FC236}">
                    <a16:creationId xmlns:a16="http://schemas.microsoft.com/office/drawing/2014/main" id="{C4CCE569-E461-438A-A235-B96A542AF82F}"/>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3F9DF1F-1F74-476C-AD41-22AC3F8A65A0}"/>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BE49ED5-9713-43D1-AE9E-3F9FE5574077}"/>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21A2854-1482-4441-85EA-D7B9F3EF56D2}"/>
                </a:ext>
              </a:extLst>
            </p:cNvPr>
            <p:cNvSpPr>
              <a:spLocks noChangeAspect="1"/>
            </p:cNvSpPr>
            <p:nvPr/>
          </p:nvSpPr>
          <p:spPr>
            <a:xfrm>
              <a:off x="494887" y="2538000"/>
              <a:ext cx="4320000" cy="4320000"/>
            </a:xfrm>
            <a:prstGeom prst="ellipse">
              <a:avLst/>
            </a:prstGeom>
            <a:solidFill>
              <a:schemeClr val="accent2">
                <a:alpha val="2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FED36A6D-894D-44DA-851C-345A414F3F68}"/>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D36F1DF-CD42-4695-A7D0-2F5B193057E9}"/>
              </a:ext>
            </a:extLst>
          </p:cNvPr>
          <p:cNvSpPr>
            <a:spLocks noGrp="1"/>
          </p:cNvSpPr>
          <p:nvPr>
            <p:ph type="title"/>
          </p:nvPr>
        </p:nvSpPr>
        <p:spPr>
          <a:xfrm>
            <a:off x="540000" y="540000"/>
            <a:ext cx="7345362" cy="5768725"/>
          </a:xfrm>
        </p:spPr>
        <p:txBody>
          <a:bodyPr anchor="t"/>
          <a:lstStyle>
            <a:lvl1pPr>
              <a:defRPr sz="8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A549160-0F86-4FCA-8718-6980E99C7938}"/>
              </a:ext>
            </a:extLst>
          </p:cNvPr>
          <p:cNvSpPr>
            <a:spLocks noGrp="1"/>
          </p:cNvSpPr>
          <p:nvPr>
            <p:ph type="body" idx="1"/>
          </p:nvPr>
        </p:nvSpPr>
        <p:spPr>
          <a:xfrm>
            <a:off x="8075612" y="540000"/>
            <a:ext cx="3565523" cy="5768725"/>
          </a:xfrm>
        </p:spPr>
        <p:txBody>
          <a:bodyPr anchor="t"/>
          <a:lstStyle>
            <a:lvl1pPr marL="0" indent="0">
              <a:buNone/>
              <a:defRPr sz="18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5C6CBB-DABA-4F2E-8574-46747E15EA1A}"/>
              </a:ext>
            </a:extLst>
          </p:cNvPr>
          <p:cNvSpPr>
            <a:spLocks noGrp="1"/>
          </p:cNvSpPr>
          <p:nvPr>
            <p:ph type="dt" sz="half" idx="10"/>
          </p:nvPr>
        </p:nvSpPr>
        <p:spPr/>
        <p:txBody>
          <a:bodyPr/>
          <a:lstStyle/>
          <a:p>
            <a:fld id="{7CF0BCE0-945C-4FDF-95A1-2149B1FF5B83}" type="datetimeFigureOut">
              <a:rPr lang="en-US" smtClean="0"/>
              <a:t>6/3/26</a:t>
            </a:fld>
            <a:endParaRPr lang="en-US" dirty="0"/>
          </a:p>
        </p:txBody>
      </p:sp>
      <p:sp>
        <p:nvSpPr>
          <p:cNvPr id="5" name="Footer Placeholder 4">
            <a:extLst>
              <a:ext uri="{FF2B5EF4-FFF2-40B4-BE49-F238E27FC236}">
                <a16:creationId xmlns:a16="http://schemas.microsoft.com/office/drawing/2014/main" id="{8FAF86BC-9ECC-439C-BF2E-F0B7EF193B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742552-C4C9-44EE-B7CB-5A652393BA20}"/>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3870418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5774299-531D-4CAC-881D-7EB68BC99FCC}"/>
              </a:ext>
            </a:extLst>
          </p:cNvPr>
          <p:cNvGrpSpPr/>
          <p:nvPr/>
        </p:nvGrpSpPr>
        <p:grpSpPr>
          <a:xfrm>
            <a:off x="0" y="-3"/>
            <a:ext cx="12192000" cy="6858003"/>
            <a:chOff x="0" y="-3"/>
            <a:chExt cx="12192000" cy="6858003"/>
          </a:xfrm>
        </p:grpSpPr>
        <p:sp useBgFill="1">
          <p:nvSpPr>
            <p:cNvPr id="9" name="Rectangle 8">
              <a:extLst>
                <a:ext uri="{FF2B5EF4-FFF2-40B4-BE49-F238E27FC236}">
                  <a16:creationId xmlns:a16="http://schemas.microsoft.com/office/drawing/2014/main" id="{A17676CF-DDCC-48C1-AC68-CDA0B9E47FD8}"/>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052D363-F6F5-455B-A2F2-A12B30CEE528}"/>
                </a:ext>
              </a:extLst>
            </p:cNvPr>
            <p:cNvGrpSpPr>
              <a:grpSpLocks noChangeAspect="1"/>
            </p:cNvGrpSpPr>
            <p:nvPr/>
          </p:nvGrpSpPr>
          <p:grpSpPr>
            <a:xfrm>
              <a:off x="672000" y="-3"/>
              <a:ext cx="11520000" cy="5760000"/>
              <a:chOff x="5981700" y="-1"/>
              <a:chExt cx="6042660" cy="3021330"/>
            </a:xfrm>
          </p:grpSpPr>
          <p:sp>
            <p:nvSpPr>
              <p:cNvPr id="17" name="Rectangle 16">
                <a:extLst>
                  <a:ext uri="{FF2B5EF4-FFF2-40B4-BE49-F238E27FC236}">
                    <a16:creationId xmlns:a16="http://schemas.microsoft.com/office/drawing/2014/main" id="{D0C396B8-00CA-4AE9-A0A5-B4E2B2A2AC07}"/>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660166-3107-4058-A259-59B0527306BD}"/>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42BE934E-3063-4D0F-AFDE-68D58D336CBE}"/>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39660FA-744A-4CB3-9BED-C59793E3BF32}"/>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313EEC-733B-4019-8A0B-3FA768B8DB7A}"/>
                </a:ext>
              </a:extLst>
            </p:cNvPr>
            <p:cNvGrpSpPr/>
            <p:nvPr/>
          </p:nvGrpSpPr>
          <p:grpSpPr>
            <a:xfrm rot="10800000">
              <a:off x="1" y="2948940"/>
              <a:ext cx="7818118" cy="3909059"/>
              <a:chOff x="0" y="0"/>
              <a:chExt cx="2880000" cy="1440000"/>
            </a:xfrm>
          </p:grpSpPr>
          <p:sp>
            <p:nvSpPr>
              <p:cNvPr id="15" name="Rectangle 14">
                <a:extLst>
                  <a:ext uri="{FF2B5EF4-FFF2-40B4-BE49-F238E27FC236}">
                    <a16:creationId xmlns:a16="http://schemas.microsoft.com/office/drawing/2014/main" id="{421FE91F-780C-4ABD-ADE8-0EFDB7196A10}"/>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9EA389-EE78-4475-A390-5EDED23C2D6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5E492A94-8867-4C62-9D40-4023C41E0AF8}"/>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A3DAD7C5-BA12-4557-8BC4-72C69B0D59DD}"/>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4412EC-56C0-4009-B2E3-D63F9EECB9D4}"/>
              </a:ext>
            </a:extLst>
          </p:cNvPr>
          <p:cNvSpPr>
            <a:spLocks noGrp="1"/>
          </p:cNvSpPr>
          <p:nvPr>
            <p:ph type="title"/>
          </p:nvPr>
        </p:nvSpPr>
        <p:spPr>
          <a:xfrm>
            <a:off x="540000" y="539999"/>
            <a:ext cx="11090275" cy="12096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B70C84F-F3B7-4BF4-A328-BCF5ADD32944}"/>
              </a:ext>
            </a:extLst>
          </p:cNvPr>
          <p:cNvSpPr>
            <a:spLocks noGrp="1"/>
          </p:cNvSpPr>
          <p:nvPr>
            <p:ph sz="half" idx="1"/>
          </p:nvPr>
        </p:nvSpPr>
        <p:spPr>
          <a:xfrm>
            <a:off x="54000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F919CD5-DBB4-4749-980D-B5B40ECB67B9}"/>
              </a:ext>
            </a:extLst>
          </p:cNvPr>
          <p:cNvSpPr>
            <a:spLocks noGrp="1"/>
          </p:cNvSpPr>
          <p:nvPr>
            <p:ph sz="half" idx="2"/>
          </p:nvPr>
        </p:nvSpPr>
        <p:spPr>
          <a:xfrm>
            <a:off x="620395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BCFC378-6572-43DF-8344-59DE8122CD12}"/>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6" name="Footer Placeholder 5">
            <a:extLst>
              <a:ext uri="{FF2B5EF4-FFF2-40B4-BE49-F238E27FC236}">
                <a16:creationId xmlns:a16="http://schemas.microsoft.com/office/drawing/2014/main" id="{36967A14-246A-4DDF-865C-68F6E16906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74B6D-E110-478C-94B9-2F8199E586DC}"/>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831706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130F7E5-A40E-4C9C-8E4F-3935B9182C4A}"/>
              </a:ext>
            </a:extLst>
          </p:cNvPr>
          <p:cNvGrpSpPr/>
          <p:nvPr/>
        </p:nvGrpSpPr>
        <p:grpSpPr>
          <a:xfrm>
            <a:off x="0" y="-2"/>
            <a:ext cx="12191999" cy="6858001"/>
            <a:chOff x="0" y="-2"/>
            <a:chExt cx="12191999" cy="6858001"/>
          </a:xfrm>
        </p:grpSpPr>
        <p:sp>
          <p:nvSpPr>
            <p:cNvPr id="12" name="Rectangle 11">
              <a:extLst>
                <a:ext uri="{FF2B5EF4-FFF2-40B4-BE49-F238E27FC236}">
                  <a16:creationId xmlns:a16="http://schemas.microsoft.com/office/drawing/2014/main" id="{AE67B504-02A7-4203-87D0-07D333D71917}"/>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A1158F3-E1C3-400D-8505-628DB94365CE}"/>
                </a:ext>
              </a:extLst>
            </p:cNvPr>
            <p:cNvGrpSpPr/>
            <p:nvPr/>
          </p:nvGrpSpPr>
          <p:grpSpPr>
            <a:xfrm rot="16200000">
              <a:off x="2295528" y="-2295528"/>
              <a:ext cx="6858000" cy="11449051"/>
              <a:chOff x="0" y="2333625"/>
              <a:chExt cx="9515474" cy="3766109"/>
            </a:xfrm>
          </p:grpSpPr>
          <p:sp>
            <p:nvSpPr>
              <p:cNvPr id="23" name="Rectangle 22">
                <a:extLst>
                  <a:ext uri="{FF2B5EF4-FFF2-40B4-BE49-F238E27FC236}">
                    <a16:creationId xmlns:a16="http://schemas.microsoft.com/office/drawing/2014/main" id="{0AEADDCE-3295-4F24-8700-C93B5457C2B7}"/>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95C76A-5429-458C-BC9D-E1053EF7B84F}"/>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3D0E8A42-259A-43FA-B284-B459D7364097}"/>
                </a:ext>
              </a:extLst>
            </p:cNvPr>
            <p:cNvGrpSpPr>
              <a:grpSpLocks noChangeAspect="1"/>
            </p:cNvGrpSpPr>
            <p:nvPr/>
          </p:nvGrpSpPr>
          <p:grpSpPr>
            <a:xfrm rot="5400000">
              <a:off x="3583369" y="-3583369"/>
              <a:ext cx="4713262" cy="11880000"/>
              <a:chOff x="1" y="0"/>
              <a:chExt cx="8305797" cy="6858000"/>
            </a:xfrm>
          </p:grpSpPr>
          <p:sp>
            <p:nvSpPr>
              <p:cNvPr id="21" name="Rectangle 20">
                <a:extLst>
                  <a:ext uri="{FF2B5EF4-FFF2-40B4-BE49-F238E27FC236}">
                    <a16:creationId xmlns:a16="http://schemas.microsoft.com/office/drawing/2014/main" id="{7900B4F1-619C-4C0E-B749-1843F22C946A}"/>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E6F70BB-DCCC-4CF0-B5BB-95A965A99947}"/>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83E6C50C-C1DA-44E1-B254-3B7228879DCD}"/>
                </a:ext>
              </a:extLst>
            </p:cNvPr>
            <p:cNvGrpSpPr/>
            <p:nvPr/>
          </p:nvGrpSpPr>
          <p:grpSpPr>
            <a:xfrm>
              <a:off x="2676525" y="0"/>
              <a:ext cx="9515473" cy="3766109"/>
              <a:chOff x="2333625" y="2433367"/>
              <a:chExt cx="9897159" cy="3766109"/>
            </a:xfrm>
          </p:grpSpPr>
          <p:sp>
            <p:nvSpPr>
              <p:cNvPr id="19" name="Rectangle 18">
                <a:extLst>
                  <a:ext uri="{FF2B5EF4-FFF2-40B4-BE49-F238E27FC236}">
                    <a16:creationId xmlns:a16="http://schemas.microsoft.com/office/drawing/2014/main" id="{DFC6EEED-A40A-4D1C-BE6B-11DD62770607}"/>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27FF3FB-FDFC-4659-A7D6-ABED74010E82}"/>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51548ED5-6668-4672-88DC-40E92508ACA2}"/>
                </a:ext>
              </a:extLst>
            </p:cNvPr>
            <p:cNvGrpSpPr/>
            <p:nvPr/>
          </p:nvGrpSpPr>
          <p:grpSpPr>
            <a:xfrm>
              <a:off x="0" y="0"/>
              <a:ext cx="9515473" cy="3766109"/>
              <a:chOff x="0" y="2333625"/>
              <a:chExt cx="9515473" cy="3766109"/>
            </a:xfrm>
          </p:grpSpPr>
          <p:sp>
            <p:nvSpPr>
              <p:cNvPr id="17" name="Rectangle 16">
                <a:extLst>
                  <a:ext uri="{FF2B5EF4-FFF2-40B4-BE49-F238E27FC236}">
                    <a16:creationId xmlns:a16="http://schemas.microsoft.com/office/drawing/2014/main" id="{975AE1B2-E73F-4E6E-AAFB-FB1C02684D3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750F2D6-C0E1-4AFE-AB87-083292737609}"/>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5" name="Rectangle 24">
            <a:extLst>
              <a:ext uri="{FF2B5EF4-FFF2-40B4-BE49-F238E27FC236}">
                <a16:creationId xmlns:a16="http://schemas.microsoft.com/office/drawing/2014/main" id="{4ECC0D66-F2BE-4BF4-87F6-CE618B5C8916}"/>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A0BCA11-08C2-4C9A-B0A3-31C9051CDF9E}"/>
              </a:ext>
            </a:extLst>
          </p:cNvPr>
          <p:cNvSpPr>
            <a:spLocks noGrp="1"/>
          </p:cNvSpPr>
          <p:nvPr>
            <p:ph type="title"/>
          </p:nvPr>
        </p:nvSpPr>
        <p:spPr>
          <a:xfrm>
            <a:off x="540000" y="539999"/>
            <a:ext cx="11090273" cy="1210396"/>
          </a:xfrm>
        </p:spPr>
        <p:txBody>
          <a:bodyPr>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662CEB0-C969-40EA-A5E2-8D875E28A6B6}"/>
              </a:ext>
            </a:extLst>
          </p:cNvPr>
          <p:cNvSpPr>
            <a:spLocks noGrp="1"/>
          </p:cNvSpPr>
          <p:nvPr>
            <p:ph type="body" idx="1"/>
          </p:nvPr>
        </p:nvSpPr>
        <p:spPr>
          <a:xfrm>
            <a:off x="540000" y="1929783"/>
            <a:ext cx="5448052" cy="792161"/>
          </a:xfrm>
        </p:spPr>
        <p:txBody>
          <a:bodyPr anchor="b"/>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0F41A6-112E-4305-A0BA-6E119A77AC10}"/>
              </a:ext>
            </a:extLst>
          </p:cNvPr>
          <p:cNvSpPr>
            <a:spLocks noGrp="1"/>
          </p:cNvSpPr>
          <p:nvPr>
            <p:ph sz="half" idx="2"/>
          </p:nvPr>
        </p:nvSpPr>
        <p:spPr>
          <a:xfrm>
            <a:off x="54000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C672C5-31B9-443B-8DEE-5523646891F7}"/>
              </a:ext>
            </a:extLst>
          </p:cNvPr>
          <p:cNvSpPr>
            <a:spLocks noGrp="1"/>
          </p:cNvSpPr>
          <p:nvPr>
            <p:ph type="body" sz="quarter" idx="3"/>
          </p:nvPr>
        </p:nvSpPr>
        <p:spPr>
          <a:xfrm>
            <a:off x="6203949" y="1929782"/>
            <a:ext cx="5437187" cy="792000"/>
          </a:xfrm>
        </p:spPr>
        <p:txBody>
          <a:bodyPr anchor="b"/>
          <a:lstStyle>
            <a:lvl1pPr marL="0" indent="0">
              <a:buNone/>
              <a:defRPr sz="1600" b="0"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D18B9D-8B21-4249-A3AD-8FBE48F0F55B}"/>
              </a:ext>
            </a:extLst>
          </p:cNvPr>
          <p:cNvSpPr>
            <a:spLocks noGrp="1"/>
          </p:cNvSpPr>
          <p:nvPr>
            <p:ph sz="quarter" idx="4"/>
          </p:nvPr>
        </p:nvSpPr>
        <p:spPr>
          <a:xfrm>
            <a:off x="620395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5B60881-13B2-4064-84FB-6D071F36C433}"/>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8" name="Footer Placeholder 7">
            <a:extLst>
              <a:ext uri="{FF2B5EF4-FFF2-40B4-BE49-F238E27FC236}">
                <a16:creationId xmlns:a16="http://schemas.microsoft.com/office/drawing/2014/main" id="{249FCE5D-D5EF-485D-97FA-2614FF9642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F204FC-4F66-417C-8E4B-74772ED0570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012404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521FD20-B9D4-4FD1-9AAD-F4157555AD62}"/>
              </a:ext>
            </a:extLst>
          </p:cNvPr>
          <p:cNvGrpSpPr/>
          <p:nvPr/>
        </p:nvGrpSpPr>
        <p:grpSpPr>
          <a:xfrm rot="10800000">
            <a:off x="1392000" y="0"/>
            <a:ext cx="10800000" cy="6858000"/>
            <a:chOff x="0" y="0"/>
            <a:chExt cx="10800000" cy="6858000"/>
          </a:xfrm>
        </p:grpSpPr>
        <p:sp>
          <p:nvSpPr>
            <p:cNvPr id="15" name="Rectangle 14">
              <a:extLst>
                <a:ext uri="{FF2B5EF4-FFF2-40B4-BE49-F238E27FC236}">
                  <a16:creationId xmlns:a16="http://schemas.microsoft.com/office/drawing/2014/main" id="{27477A35-8424-45D6-A66E-8ACFA6C405B5}"/>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8BFBA1CE-E9AC-40C0-A7F9-E5671F5FEF9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D0C2729A-59F8-46A4-9AAA-7665E5966E2D}"/>
              </a:ext>
            </a:extLst>
          </p:cNvPr>
          <p:cNvGrpSpPr>
            <a:grpSpLocks noChangeAspect="1"/>
          </p:cNvGrpSpPr>
          <p:nvPr/>
        </p:nvGrpSpPr>
        <p:grpSpPr>
          <a:xfrm rot="16200000" flipH="1">
            <a:off x="-1714500" y="1714500"/>
            <a:ext cx="6858000" cy="3429000"/>
            <a:chOff x="0" y="0"/>
            <a:chExt cx="2880000" cy="1440000"/>
          </a:xfrm>
        </p:grpSpPr>
        <p:sp>
          <p:nvSpPr>
            <p:cNvPr id="13" name="Rectangle 12">
              <a:extLst>
                <a:ext uri="{FF2B5EF4-FFF2-40B4-BE49-F238E27FC236}">
                  <a16:creationId xmlns:a16="http://schemas.microsoft.com/office/drawing/2014/main" id="{83EBBB96-590D-4704-87AD-A00AE2424DE8}"/>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889BAB7D-5298-40B9-910B-136D0C6A9934}"/>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2" name="Rectangle 11">
            <a:extLst>
              <a:ext uri="{FF2B5EF4-FFF2-40B4-BE49-F238E27FC236}">
                <a16:creationId xmlns:a16="http://schemas.microsoft.com/office/drawing/2014/main" id="{F323EA00-E168-4864-883B-358A7CDF9153}"/>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CA4F2DFA-2F27-43FB-B08C-0787FA44B0D1}"/>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7D750354-CD8D-4A3B-A7AC-04622BCB0499}"/>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F3ED3C6-DA43-4D1C-9056-407A4FB1C6AB}"/>
              </a:ext>
            </a:extLst>
          </p:cNvPr>
          <p:cNvSpPr>
            <a:spLocks noGrp="1"/>
          </p:cNvSpPr>
          <p:nvPr>
            <p:ph type="title"/>
          </p:nvPr>
        </p:nvSpPr>
        <p:spPr>
          <a:xfrm>
            <a:off x="550863" y="549276"/>
            <a:ext cx="11090275" cy="5759450"/>
          </a:xfrm>
        </p:spPr>
        <p:txBody>
          <a:bodyPr/>
          <a:lstStyle>
            <a:lvl1pPr>
              <a:defRPr sz="8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20CEB41-E921-45ED-951A-861E31E01336}"/>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4" name="Footer Placeholder 3">
            <a:extLst>
              <a:ext uri="{FF2B5EF4-FFF2-40B4-BE49-F238E27FC236}">
                <a16:creationId xmlns:a16="http://schemas.microsoft.com/office/drawing/2014/main" id="{8F6B422D-769C-4E63-8763-ABBB885007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38FB6F-2D68-40C0-B628-142011F34A0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437145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ED88E92-14F3-4B58-9E48-1D79E139A89E}"/>
              </a:ext>
            </a:extLst>
          </p:cNvPr>
          <p:cNvGrpSpPr/>
          <p:nvPr/>
        </p:nvGrpSpPr>
        <p:grpSpPr>
          <a:xfrm>
            <a:off x="0" y="0"/>
            <a:ext cx="12191999" cy="6861600"/>
            <a:chOff x="1" y="0"/>
            <a:chExt cx="12191999" cy="6861600"/>
          </a:xfrm>
        </p:grpSpPr>
        <p:sp>
          <p:nvSpPr>
            <p:cNvPr id="6" name="Rectangle 5">
              <a:extLst>
                <a:ext uri="{FF2B5EF4-FFF2-40B4-BE49-F238E27FC236}">
                  <a16:creationId xmlns:a16="http://schemas.microsoft.com/office/drawing/2014/main" id="{A6466AE7-32B6-4334-AF41-B9387E6726C5}"/>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7" name="Oval 6">
              <a:extLst>
                <a:ext uri="{FF2B5EF4-FFF2-40B4-BE49-F238E27FC236}">
                  <a16:creationId xmlns:a16="http://schemas.microsoft.com/office/drawing/2014/main" id="{659C09F8-90CD-443F-9AA1-D08C56A605BB}"/>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Oval 7">
              <a:extLst>
                <a:ext uri="{FF2B5EF4-FFF2-40B4-BE49-F238E27FC236}">
                  <a16:creationId xmlns:a16="http://schemas.microsoft.com/office/drawing/2014/main" id="{DC7304AB-BE7D-45AC-A876-4A24543AE5B3}"/>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9" name="Group 8">
              <a:extLst>
                <a:ext uri="{FF2B5EF4-FFF2-40B4-BE49-F238E27FC236}">
                  <a16:creationId xmlns:a16="http://schemas.microsoft.com/office/drawing/2014/main" id="{8E11922B-DDB3-46D7-B1BD-C1CCDB3C42E3}"/>
                </a:ext>
              </a:extLst>
            </p:cNvPr>
            <p:cNvGrpSpPr>
              <a:grpSpLocks noChangeAspect="1"/>
            </p:cNvGrpSpPr>
            <p:nvPr/>
          </p:nvGrpSpPr>
          <p:grpSpPr>
            <a:xfrm>
              <a:off x="690092" y="0"/>
              <a:ext cx="10800000" cy="6858000"/>
              <a:chOff x="2328000" y="0"/>
              <a:chExt cx="2880000" cy="1440000"/>
            </a:xfrm>
          </p:grpSpPr>
          <p:sp>
            <p:nvSpPr>
              <p:cNvPr id="14" name="Rectangle 13">
                <a:extLst>
                  <a:ext uri="{FF2B5EF4-FFF2-40B4-BE49-F238E27FC236}">
                    <a16:creationId xmlns:a16="http://schemas.microsoft.com/office/drawing/2014/main" id="{C580F8F6-E662-4BCD-AC9C-7E5DDBD5A773}"/>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9A333FE5-ADB0-48EE-A1A6-9AA36DA343A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0B09CD4F-6DF4-48AA-BD35-23E3F2A643F7}"/>
                </a:ext>
              </a:extLst>
            </p:cNvPr>
            <p:cNvGrpSpPr>
              <a:grpSpLocks noChangeAspect="1"/>
            </p:cNvGrpSpPr>
            <p:nvPr/>
          </p:nvGrpSpPr>
          <p:grpSpPr>
            <a:xfrm rot="5400000">
              <a:off x="7048499" y="1714500"/>
              <a:ext cx="6858000" cy="3429000"/>
              <a:chOff x="0" y="0"/>
              <a:chExt cx="2880000" cy="1440000"/>
            </a:xfrm>
          </p:grpSpPr>
          <p:sp>
            <p:nvSpPr>
              <p:cNvPr id="12" name="Rectangle 11">
                <a:extLst>
                  <a:ext uri="{FF2B5EF4-FFF2-40B4-BE49-F238E27FC236}">
                    <a16:creationId xmlns:a16="http://schemas.microsoft.com/office/drawing/2014/main" id="{02223219-ACCC-42F2-A1B4-E3C8C8AB12A4}"/>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510B0E9-9BA0-4357-9E04-554C19BAAC8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1" name="Rectangle 10">
              <a:extLst>
                <a:ext uri="{FF2B5EF4-FFF2-40B4-BE49-F238E27FC236}">
                  <a16:creationId xmlns:a16="http://schemas.microsoft.com/office/drawing/2014/main" id="{DF06DA80-525A-4C9E-A441-50630AA772A4}"/>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6" name="Rectangle 15">
            <a:extLst>
              <a:ext uri="{FF2B5EF4-FFF2-40B4-BE49-F238E27FC236}">
                <a16:creationId xmlns:a16="http://schemas.microsoft.com/office/drawing/2014/main" id="{E841E027-8E53-4FEB-8605-2124D85731CA}"/>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Date Placeholder 1">
            <a:extLst>
              <a:ext uri="{FF2B5EF4-FFF2-40B4-BE49-F238E27FC236}">
                <a16:creationId xmlns:a16="http://schemas.microsoft.com/office/drawing/2014/main" id="{7DD871A2-AE80-4408-AA95-DC60D132E9E3}"/>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3" name="Footer Placeholder 2">
            <a:extLst>
              <a:ext uri="{FF2B5EF4-FFF2-40B4-BE49-F238E27FC236}">
                <a16:creationId xmlns:a16="http://schemas.microsoft.com/office/drawing/2014/main" id="{DDD122A1-7B97-4979-B319-1CE0A4A497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209A76-7DCD-477A-A6BA-EEA63FF94082}"/>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164363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5C0F5C-A529-490C-8941-78F10C6A00D3}"/>
              </a:ext>
            </a:extLst>
          </p:cNvPr>
          <p:cNvGrpSpPr/>
          <p:nvPr/>
        </p:nvGrpSpPr>
        <p:grpSpPr>
          <a:xfrm flipH="1">
            <a:off x="0" y="0"/>
            <a:ext cx="12191999" cy="6858001"/>
            <a:chOff x="0" y="-2"/>
            <a:chExt cx="12191999" cy="6858001"/>
          </a:xfrm>
        </p:grpSpPr>
        <p:sp>
          <p:nvSpPr>
            <p:cNvPr id="9" name="Rectangle 8">
              <a:extLst>
                <a:ext uri="{FF2B5EF4-FFF2-40B4-BE49-F238E27FC236}">
                  <a16:creationId xmlns:a16="http://schemas.microsoft.com/office/drawing/2014/main" id="{14A8D739-B942-4545-9459-A6CAF0444D1F}"/>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BB38CCA-110B-4404-9363-BFFA76C096D2}"/>
                </a:ext>
              </a:extLst>
            </p:cNvPr>
            <p:cNvGrpSpPr/>
            <p:nvPr/>
          </p:nvGrpSpPr>
          <p:grpSpPr>
            <a:xfrm rot="16200000">
              <a:off x="2295528" y="-2295528"/>
              <a:ext cx="6858000" cy="11449051"/>
              <a:chOff x="0" y="2333625"/>
              <a:chExt cx="9515474" cy="3766109"/>
            </a:xfrm>
          </p:grpSpPr>
          <p:sp>
            <p:nvSpPr>
              <p:cNvPr id="20" name="Rectangle 19">
                <a:extLst>
                  <a:ext uri="{FF2B5EF4-FFF2-40B4-BE49-F238E27FC236}">
                    <a16:creationId xmlns:a16="http://schemas.microsoft.com/office/drawing/2014/main" id="{B223FE99-C58F-4A56-8F8E-2942FF74E4BD}"/>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BD4511-8AB6-4BD3-8410-7FB3EC8D42B2}"/>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6A8CA067-2248-4BD3-B56E-2C014AEB2273}"/>
                </a:ext>
              </a:extLst>
            </p:cNvPr>
            <p:cNvGrpSpPr>
              <a:grpSpLocks noChangeAspect="1"/>
            </p:cNvGrpSpPr>
            <p:nvPr/>
          </p:nvGrpSpPr>
          <p:grpSpPr>
            <a:xfrm rot="5400000">
              <a:off x="3583369" y="-3583369"/>
              <a:ext cx="4713262" cy="11880000"/>
              <a:chOff x="1" y="0"/>
              <a:chExt cx="8305797" cy="6858000"/>
            </a:xfrm>
          </p:grpSpPr>
          <p:sp>
            <p:nvSpPr>
              <p:cNvPr id="18" name="Rectangle 17">
                <a:extLst>
                  <a:ext uri="{FF2B5EF4-FFF2-40B4-BE49-F238E27FC236}">
                    <a16:creationId xmlns:a16="http://schemas.microsoft.com/office/drawing/2014/main" id="{8C017B9B-2727-4255-8F80-9D4C2A5AE297}"/>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93C5F16-BC47-4707-B6B7-DC5262ACDC51}"/>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2E88FE13-0734-4BB3-B4D1-7C53A194DA84}"/>
                </a:ext>
              </a:extLst>
            </p:cNvPr>
            <p:cNvGrpSpPr/>
            <p:nvPr/>
          </p:nvGrpSpPr>
          <p:grpSpPr>
            <a:xfrm>
              <a:off x="2676525" y="0"/>
              <a:ext cx="9515473" cy="3766109"/>
              <a:chOff x="2333625" y="2433367"/>
              <a:chExt cx="9897159" cy="3766109"/>
            </a:xfrm>
          </p:grpSpPr>
          <p:sp>
            <p:nvSpPr>
              <p:cNvPr id="16" name="Rectangle 15">
                <a:extLst>
                  <a:ext uri="{FF2B5EF4-FFF2-40B4-BE49-F238E27FC236}">
                    <a16:creationId xmlns:a16="http://schemas.microsoft.com/office/drawing/2014/main" id="{5C9B7EF7-1EDF-4AC7-8E40-C2801783AC85}"/>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25CA0A0-9A3F-498E-983D-B3285EF5AD9A}"/>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A5171814-E4F0-44B5-BC3F-588512210991}"/>
                </a:ext>
              </a:extLst>
            </p:cNvPr>
            <p:cNvGrpSpPr/>
            <p:nvPr/>
          </p:nvGrpSpPr>
          <p:grpSpPr>
            <a:xfrm>
              <a:off x="0" y="0"/>
              <a:ext cx="9515473" cy="3766109"/>
              <a:chOff x="0" y="2333625"/>
              <a:chExt cx="9515473" cy="3766109"/>
            </a:xfrm>
          </p:grpSpPr>
          <p:sp>
            <p:nvSpPr>
              <p:cNvPr id="14" name="Rectangle 13">
                <a:extLst>
                  <a:ext uri="{FF2B5EF4-FFF2-40B4-BE49-F238E27FC236}">
                    <a16:creationId xmlns:a16="http://schemas.microsoft.com/office/drawing/2014/main" id="{8E666ACD-EB1C-4732-971B-C3B26061DB8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A4E213B-7F96-44C1-90B3-B72E9387BF73}"/>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2" name="Rectangle 21">
            <a:extLst>
              <a:ext uri="{FF2B5EF4-FFF2-40B4-BE49-F238E27FC236}">
                <a16:creationId xmlns:a16="http://schemas.microsoft.com/office/drawing/2014/main" id="{BFE392AA-35E5-40E5-9309-284A0C54106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1A8188C-9713-46E1-AA5C-C84FE515F3A2}"/>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E192CC-893A-4A84-A7E9-F389D83F0B16}"/>
              </a:ext>
            </a:extLst>
          </p:cNvPr>
          <p:cNvSpPr>
            <a:spLocks noGrp="1"/>
          </p:cNvSpPr>
          <p:nvPr>
            <p:ph idx="1"/>
          </p:nvPr>
        </p:nvSpPr>
        <p:spPr>
          <a:xfrm>
            <a:off x="5232400" y="540000"/>
            <a:ext cx="6408736" cy="5759450"/>
          </a:xfrm>
        </p:spPr>
        <p:txBody>
          <a:bodyPr/>
          <a:lstStyle>
            <a:lvl1pPr>
              <a:defRPr sz="3200"/>
            </a:lvl1pPr>
            <a:lvl2pPr>
              <a:defRPr sz="24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6CC7765-7D44-43DD-A1DF-419D3E1C625F}"/>
              </a:ext>
            </a:extLst>
          </p:cNvPr>
          <p:cNvSpPr>
            <a:spLocks noGrp="1"/>
          </p:cNvSpPr>
          <p:nvPr>
            <p:ph type="body" sz="half" idx="2"/>
          </p:nvPr>
        </p:nvSpPr>
        <p:spPr>
          <a:xfrm>
            <a:off x="540000" y="3536950"/>
            <a:ext cx="4511426" cy="2771775"/>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D36875-AFB0-4905-8C9E-A72B4F59775E}"/>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6" name="Footer Placeholder 5">
            <a:extLst>
              <a:ext uri="{FF2B5EF4-FFF2-40B4-BE49-F238E27FC236}">
                <a16:creationId xmlns:a16="http://schemas.microsoft.com/office/drawing/2014/main" id="{25437ABF-7E70-4E45-A67B-C503BF182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8016CA-2983-47BF-BA09-2130A40C8763}"/>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401670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97E00A2-2906-4C97-9D1F-C789D3ADD373}"/>
              </a:ext>
            </a:extLst>
          </p:cNvPr>
          <p:cNvGrpSpPr/>
          <p:nvPr/>
        </p:nvGrpSpPr>
        <p:grpSpPr>
          <a:xfrm rot="10800000">
            <a:off x="1392000" y="0"/>
            <a:ext cx="10800000" cy="6858000"/>
            <a:chOff x="0" y="0"/>
            <a:chExt cx="10800000" cy="6858000"/>
          </a:xfrm>
        </p:grpSpPr>
        <p:sp>
          <p:nvSpPr>
            <p:cNvPr id="9" name="Rectangle 8">
              <a:extLst>
                <a:ext uri="{FF2B5EF4-FFF2-40B4-BE49-F238E27FC236}">
                  <a16:creationId xmlns:a16="http://schemas.microsoft.com/office/drawing/2014/main" id="{59CE8EF9-87D6-47FD-B7D3-2D48D8E48AC3}"/>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6784998E-9D37-4D0D-889A-C67531E5295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8B575B0B-C502-438E-967C-64D268031426}"/>
              </a:ext>
            </a:extLst>
          </p:cNvPr>
          <p:cNvGrpSpPr>
            <a:grpSpLocks noChangeAspect="1"/>
          </p:cNvGrpSpPr>
          <p:nvPr/>
        </p:nvGrpSpPr>
        <p:grpSpPr>
          <a:xfrm rot="16200000" flipH="1">
            <a:off x="-1714500" y="1714500"/>
            <a:ext cx="6858000" cy="3429000"/>
            <a:chOff x="0" y="0"/>
            <a:chExt cx="2880000" cy="1440000"/>
          </a:xfrm>
        </p:grpSpPr>
        <p:sp>
          <p:nvSpPr>
            <p:cNvPr id="12" name="Rectangle 11">
              <a:extLst>
                <a:ext uri="{FF2B5EF4-FFF2-40B4-BE49-F238E27FC236}">
                  <a16:creationId xmlns:a16="http://schemas.microsoft.com/office/drawing/2014/main" id="{4FC29931-00EB-4F74-BE4C-172A4C282A26}"/>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989B4C87-FDD3-406D-BE06-3ABF69905E0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4" name="Rectangle 13">
            <a:extLst>
              <a:ext uri="{FF2B5EF4-FFF2-40B4-BE49-F238E27FC236}">
                <a16:creationId xmlns:a16="http://schemas.microsoft.com/office/drawing/2014/main" id="{FD817A89-A0E1-4190-90AE-0571E6CE8FC6}"/>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4FD20388-C666-4992-920D-5F034214950C}"/>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FCAB0CC3-A07E-43B8-9B34-0A67C1806DE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F91800A6-9706-4B81-B957-C950A5F77490}"/>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A17652B-AA0D-4574-AF1D-7F7442D84B0B}"/>
              </a:ext>
            </a:extLst>
          </p:cNvPr>
          <p:cNvSpPr>
            <a:spLocks noGrp="1"/>
          </p:cNvSpPr>
          <p:nvPr>
            <p:ph type="pic" idx="1"/>
          </p:nvPr>
        </p:nvSpPr>
        <p:spPr>
          <a:xfrm>
            <a:off x="5232400" y="549275"/>
            <a:ext cx="6408736" cy="5759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CA19547-D24B-4BD1-8C26-318450B171B3}"/>
              </a:ext>
            </a:extLst>
          </p:cNvPr>
          <p:cNvSpPr>
            <a:spLocks noGrp="1"/>
          </p:cNvSpPr>
          <p:nvPr>
            <p:ph type="body" sz="half" idx="2"/>
          </p:nvPr>
        </p:nvSpPr>
        <p:spPr>
          <a:xfrm>
            <a:off x="539999" y="3536950"/>
            <a:ext cx="4511425" cy="2771774"/>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3A22E6-7E01-4547-8555-B2C197543921}"/>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6" name="Footer Placeholder 5">
            <a:extLst>
              <a:ext uri="{FF2B5EF4-FFF2-40B4-BE49-F238E27FC236}">
                <a16:creationId xmlns:a16="http://schemas.microsoft.com/office/drawing/2014/main" id="{A90F6BEC-98F3-43FE-BA9B-B046D8917F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FAF54-57F0-46F9-A1BA-B554E14017DF}"/>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534089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461672-F18A-4768-9850-0531FD3720BA}"/>
              </a:ext>
            </a:extLst>
          </p:cNvPr>
          <p:cNvGrpSpPr/>
          <p:nvPr/>
        </p:nvGrpSpPr>
        <p:grpSpPr>
          <a:xfrm rot="10800000">
            <a:off x="5921828" y="2876440"/>
            <a:ext cx="6270171" cy="3981559"/>
            <a:chOff x="0" y="0"/>
            <a:chExt cx="10800000" cy="6858000"/>
          </a:xfrm>
        </p:grpSpPr>
        <p:sp>
          <p:nvSpPr>
            <p:cNvPr id="8" name="Rectangle 7">
              <a:extLst>
                <a:ext uri="{FF2B5EF4-FFF2-40B4-BE49-F238E27FC236}">
                  <a16:creationId xmlns:a16="http://schemas.microsoft.com/office/drawing/2014/main" id="{9FA73898-D78C-45F9-AFC1-2AB16F6725C2}"/>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9" name="Rectangle 8">
              <a:extLst>
                <a:ext uri="{FF2B5EF4-FFF2-40B4-BE49-F238E27FC236}">
                  <a16:creationId xmlns:a16="http://schemas.microsoft.com/office/drawing/2014/main" id="{4FC423E3-700B-43D6-A2CB-F3C871632C20}"/>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82F05B2A-1EC7-4131-B899-C7ECB9A502EB}"/>
              </a:ext>
            </a:extLst>
          </p:cNvPr>
          <p:cNvGrpSpPr>
            <a:grpSpLocks noChangeAspect="1"/>
          </p:cNvGrpSpPr>
          <p:nvPr/>
        </p:nvGrpSpPr>
        <p:grpSpPr>
          <a:xfrm flipH="1">
            <a:off x="0" y="-1"/>
            <a:ext cx="9361714" cy="4680857"/>
            <a:chOff x="0" y="0"/>
            <a:chExt cx="2880000" cy="1440000"/>
          </a:xfrm>
        </p:grpSpPr>
        <p:sp>
          <p:nvSpPr>
            <p:cNvPr id="11" name="Rectangle 10">
              <a:extLst>
                <a:ext uri="{FF2B5EF4-FFF2-40B4-BE49-F238E27FC236}">
                  <a16:creationId xmlns:a16="http://schemas.microsoft.com/office/drawing/2014/main" id="{97711D4C-4FFE-4151-B53D-60890F0F5827}"/>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F69D6393-413D-4151-BC2C-43161BE4A79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3" name="Rectangle 12">
            <a:extLst>
              <a:ext uri="{FF2B5EF4-FFF2-40B4-BE49-F238E27FC236}">
                <a16:creationId xmlns:a16="http://schemas.microsoft.com/office/drawing/2014/main" id="{A96370B9-6459-4B05-9A8B-A9E7FA8966CD}"/>
              </a:ext>
            </a:extLst>
          </p:cNvPr>
          <p:cNvSpPr>
            <a:spLocks noChangeAspect="1"/>
          </p:cNvSpPr>
          <p:nvPr/>
        </p:nvSpPr>
        <p:spPr>
          <a:xfrm rot="10800000">
            <a:off x="8430794" y="3096793"/>
            <a:ext cx="3761205" cy="3761205"/>
          </a:xfrm>
          <a:prstGeom prst="rect">
            <a:avLst/>
          </a:prstGeom>
          <a:gradFill flip="none" rotWithShape="1">
            <a:gsLst>
              <a:gs pos="0">
                <a:schemeClr val="accent1">
                  <a:alpha val="4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DA3AC0C6-74C3-4E55-AA42-A9F1A4B1B210}"/>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132C27A4-86D3-4C83-8022-E37A8672A993}"/>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8F1FF59-E1BE-4475-953B-5BF6FBC10C57}"/>
              </a:ext>
            </a:extLst>
          </p:cNvPr>
          <p:cNvSpPr>
            <a:spLocks noGrp="1"/>
          </p:cNvSpPr>
          <p:nvPr>
            <p:ph type="title"/>
          </p:nvPr>
        </p:nvSpPr>
        <p:spPr>
          <a:xfrm>
            <a:off x="540000" y="540000"/>
            <a:ext cx="11090273" cy="1800224"/>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8F1F045-44C5-4165-A640-4E4D33A59580}"/>
              </a:ext>
            </a:extLst>
          </p:cNvPr>
          <p:cNvSpPr>
            <a:spLocks noGrp="1"/>
          </p:cNvSpPr>
          <p:nvPr>
            <p:ph type="body" orient="vert" idx="1"/>
          </p:nvPr>
        </p:nvSpPr>
        <p:spPr>
          <a:xfrm>
            <a:off x="540000" y="2528887"/>
            <a:ext cx="11090276" cy="3779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17047A-D05B-44E9-A240-BDB881C4296A}"/>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5" name="Footer Placeholder 4">
            <a:extLst>
              <a:ext uri="{FF2B5EF4-FFF2-40B4-BE49-F238E27FC236}">
                <a16:creationId xmlns:a16="http://schemas.microsoft.com/office/drawing/2014/main" id="{7FDCB2E8-A68D-478D-A728-C9612848C8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E4F1D-3280-4DB5-B2E0-DA7F10717EB4}"/>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3015473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627D45-FE54-49FF-A37F-6206993AEFD8}"/>
              </a:ext>
            </a:extLst>
          </p:cNvPr>
          <p:cNvGrpSpPr/>
          <p:nvPr/>
        </p:nvGrpSpPr>
        <p:grpSpPr>
          <a:xfrm>
            <a:off x="0" y="-3"/>
            <a:ext cx="12192000" cy="6858003"/>
            <a:chOff x="0" y="-3"/>
            <a:chExt cx="12192000" cy="6858003"/>
          </a:xfrm>
        </p:grpSpPr>
        <p:sp useBgFill="1">
          <p:nvSpPr>
            <p:cNvPr id="8" name="Rectangle 7">
              <a:extLst>
                <a:ext uri="{FF2B5EF4-FFF2-40B4-BE49-F238E27FC236}">
                  <a16:creationId xmlns:a16="http://schemas.microsoft.com/office/drawing/2014/main" id="{879CEFA6-CCA5-4FEF-B53D-E74B1E67E9C7}"/>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CFCD768-2100-4B20-87EF-9F92EFBD8FA8}"/>
                </a:ext>
              </a:extLst>
            </p:cNvPr>
            <p:cNvGrpSpPr>
              <a:grpSpLocks noChangeAspect="1"/>
            </p:cNvGrpSpPr>
            <p:nvPr/>
          </p:nvGrpSpPr>
          <p:grpSpPr>
            <a:xfrm>
              <a:off x="672000" y="-3"/>
              <a:ext cx="11520000" cy="5760000"/>
              <a:chOff x="5981700" y="-1"/>
              <a:chExt cx="6042660" cy="3021330"/>
            </a:xfrm>
          </p:grpSpPr>
          <p:sp>
            <p:nvSpPr>
              <p:cNvPr id="16" name="Rectangle 15">
                <a:extLst>
                  <a:ext uri="{FF2B5EF4-FFF2-40B4-BE49-F238E27FC236}">
                    <a16:creationId xmlns:a16="http://schemas.microsoft.com/office/drawing/2014/main" id="{E0D1B599-DFF1-4E00-9EAE-EE32BD7B4860}"/>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0FCF7F6-290B-4DE7-BA60-863CBF95C2AF}"/>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F59358AB-E1C9-402B-9F3F-28B4F50DAC6F}"/>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78C24EC-8C5D-4A7E-9D57-C752E0DC9485}"/>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E6C0B30A-4855-4424-B3A8-AC110CA8356F}"/>
                </a:ext>
              </a:extLst>
            </p:cNvPr>
            <p:cNvGrpSpPr/>
            <p:nvPr/>
          </p:nvGrpSpPr>
          <p:grpSpPr>
            <a:xfrm rot="10800000">
              <a:off x="1" y="2948940"/>
              <a:ext cx="7818118" cy="3909059"/>
              <a:chOff x="0" y="0"/>
              <a:chExt cx="2880000" cy="1440000"/>
            </a:xfrm>
          </p:grpSpPr>
          <p:sp>
            <p:nvSpPr>
              <p:cNvPr id="14" name="Rectangle 13">
                <a:extLst>
                  <a:ext uri="{FF2B5EF4-FFF2-40B4-BE49-F238E27FC236}">
                    <a16:creationId xmlns:a16="http://schemas.microsoft.com/office/drawing/2014/main" id="{DC119EB9-1A9A-45A4-AE16-9968A70C5C35}"/>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A5B7B85-4DC3-4343-B734-4852DD5DF03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73F3733E-DBA5-4A25-9315-B7A1A5E7A1FF}"/>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AAB30D07-BE85-45CD-8055-8C57B00E2957}"/>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Vertical Title 1">
            <a:extLst>
              <a:ext uri="{FF2B5EF4-FFF2-40B4-BE49-F238E27FC236}">
                <a16:creationId xmlns:a16="http://schemas.microsoft.com/office/drawing/2014/main" id="{737FFCCA-9DBF-4E0A-BDC6-F7B8F39BD72F}"/>
              </a:ext>
            </a:extLst>
          </p:cNvPr>
          <p:cNvSpPr>
            <a:spLocks noGrp="1"/>
          </p:cNvSpPr>
          <p:nvPr>
            <p:ph type="title" orient="vert"/>
          </p:nvPr>
        </p:nvSpPr>
        <p:spPr>
          <a:xfrm>
            <a:off x="9012238" y="539999"/>
            <a:ext cx="2628900" cy="576872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511F1B23-21CD-4A3B-938B-5502019A13CD}"/>
              </a:ext>
            </a:extLst>
          </p:cNvPr>
          <p:cNvSpPr>
            <a:spLocks noGrp="1"/>
          </p:cNvSpPr>
          <p:nvPr>
            <p:ph type="body" orient="vert" idx="1"/>
          </p:nvPr>
        </p:nvSpPr>
        <p:spPr>
          <a:xfrm>
            <a:off x="550863" y="539999"/>
            <a:ext cx="8245475" cy="57687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99C884-5A98-4C01-BB89-098AC6966496}"/>
              </a:ext>
            </a:extLst>
          </p:cNvPr>
          <p:cNvSpPr>
            <a:spLocks noGrp="1"/>
          </p:cNvSpPr>
          <p:nvPr>
            <p:ph type="dt" sz="half" idx="10"/>
          </p:nvPr>
        </p:nvSpPr>
        <p:spPr/>
        <p:txBody>
          <a:bodyPr/>
          <a:lstStyle/>
          <a:p>
            <a:fld id="{7CF0BCE0-945C-4FDF-95A1-2149B1FF5B83}" type="datetimeFigureOut">
              <a:rPr lang="en-US" smtClean="0"/>
              <a:t>6/3/26</a:t>
            </a:fld>
            <a:endParaRPr lang="en-US"/>
          </a:p>
        </p:txBody>
      </p:sp>
      <p:sp>
        <p:nvSpPr>
          <p:cNvPr id="5" name="Footer Placeholder 4">
            <a:extLst>
              <a:ext uri="{FF2B5EF4-FFF2-40B4-BE49-F238E27FC236}">
                <a16:creationId xmlns:a16="http://schemas.microsoft.com/office/drawing/2014/main" id="{7DF54D22-9CD7-4FC6-9444-21948246C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AECC14-D66C-401A-A0C9-DFCA5533A5C7}"/>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082745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69" name="Shape 69"/>
          <p:cNvSpPr>
            <a:spLocks noGrp="1"/>
          </p:cNvSpPr>
          <p:nvPr>
            <p:ph type="pic" idx="13"/>
          </p:nvPr>
        </p:nvSpPr>
        <p:spPr>
          <a:xfrm>
            <a:off x="738189" y="660799"/>
            <a:ext cx="10715625" cy="4018359"/>
          </a:xfrm>
          <a:prstGeom prst="rect">
            <a:avLst/>
          </a:prstGeom>
          <a:ln w="9525">
            <a:round/>
          </a:ln>
        </p:spPr>
        <p:txBody>
          <a:bodyPr lIns="91439" tIns="45719" rIns="91439" bIns="45719" anchor="t">
            <a:noAutofit/>
          </a:bodyPr>
          <a:lstStyle/>
          <a:p>
            <a:endParaRPr/>
          </a:p>
        </p:txBody>
      </p:sp>
      <p:sp>
        <p:nvSpPr>
          <p:cNvPr id="70" name="Shape 70"/>
          <p:cNvSpPr>
            <a:spLocks noGrp="1"/>
          </p:cNvSpPr>
          <p:nvPr>
            <p:ph type="title"/>
          </p:nvPr>
        </p:nvSpPr>
        <p:spPr>
          <a:xfrm>
            <a:off x="738189" y="4786313"/>
            <a:ext cx="10715625" cy="857250"/>
          </a:xfrm>
          <a:prstGeom prst="rect">
            <a:avLst/>
          </a:prstGeom>
        </p:spPr>
        <p:txBody>
          <a:bodyPr anchor="b"/>
          <a:lstStyle/>
          <a:p>
            <a:r>
              <a:t>Title Text</a:t>
            </a:r>
          </a:p>
        </p:txBody>
      </p:sp>
      <p:sp>
        <p:nvSpPr>
          <p:cNvPr id="71" name="Shape 71"/>
          <p:cNvSpPr>
            <a:spLocks noGrp="1"/>
          </p:cNvSpPr>
          <p:nvPr>
            <p:ph type="body" sz="quarter" idx="1"/>
          </p:nvPr>
        </p:nvSpPr>
        <p:spPr>
          <a:xfrm>
            <a:off x="738189" y="5634633"/>
            <a:ext cx="10715625" cy="1098352"/>
          </a:xfrm>
          <a:prstGeom prst="rect">
            <a:avLst/>
          </a:prstGeom>
        </p:spPr>
        <p:txBody>
          <a:bodyPr anchor="t"/>
          <a:lstStyle>
            <a:lvl1pPr marL="0" indent="0">
              <a:spcBef>
                <a:spcPts val="0"/>
              </a:spcBef>
              <a:buSzTx/>
              <a:buNone/>
              <a:defRPr sz="2215">
                <a:solidFill>
                  <a:srgbClr val="73BFFF"/>
                </a:solidFill>
              </a:defRPr>
            </a:lvl1pPr>
            <a:lvl2pPr marL="0" indent="0">
              <a:spcBef>
                <a:spcPts val="0"/>
              </a:spcBef>
              <a:buSzTx/>
              <a:buNone/>
              <a:defRPr sz="2215">
                <a:solidFill>
                  <a:srgbClr val="73BFFF"/>
                </a:solidFill>
              </a:defRPr>
            </a:lvl2pPr>
            <a:lvl3pPr marL="0" indent="0">
              <a:spcBef>
                <a:spcPts val="0"/>
              </a:spcBef>
              <a:buSzTx/>
              <a:buNone/>
              <a:defRPr sz="2215">
                <a:solidFill>
                  <a:srgbClr val="73BFFF"/>
                </a:solidFill>
              </a:defRPr>
            </a:lvl3pPr>
            <a:lvl4pPr marL="0" indent="0">
              <a:spcBef>
                <a:spcPts val="0"/>
              </a:spcBef>
              <a:buSzTx/>
              <a:buNone/>
              <a:defRPr sz="2215">
                <a:solidFill>
                  <a:srgbClr val="73BFFF"/>
                </a:solidFill>
              </a:defRPr>
            </a:lvl4pPr>
            <a:lvl5pPr marL="0" indent="0">
              <a:spcBef>
                <a:spcPts val="0"/>
              </a:spcBef>
              <a:buSzTx/>
              <a:buNone/>
              <a:defRPr sz="2215">
                <a:solidFill>
                  <a:srgbClr val="73BFFF"/>
                </a:solidFill>
              </a:defRPr>
            </a:lvl5pPr>
          </a:lstStyle>
          <a:p>
            <a:r>
              <a:t>Body Level One</a:t>
            </a:r>
          </a:p>
          <a:p>
            <a:pPr lvl="1"/>
            <a:r>
              <a:t>Body Level Two</a:t>
            </a:r>
          </a:p>
          <a:p>
            <a:pPr lvl="2"/>
            <a:r>
              <a:t>Body Level Three</a:t>
            </a:r>
          </a:p>
          <a:p>
            <a:pPr lvl="3"/>
            <a:r>
              <a:t>Body Level Four</a:t>
            </a:r>
          </a:p>
          <a:p>
            <a:pPr lvl="4"/>
            <a:r>
              <a:t>Body Level Five</a:t>
            </a:r>
          </a:p>
        </p:txBody>
      </p:sp>
      <p:sp>
        <p:nvSpPr>
          <p:cNvPr id="72" name="Shape 72"/>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extLst>
      <p:ext uri="{BB962C8B-B14F-4D97-AF65-F5344CB8AC3E}">
        <p14:creationId xmlns:p14="http://schemas.microsoft.com/office/powerpoint/2010/main" val="64231898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749C77-AA3A-4DA0-9E20-32FCD2B8BD5F}"/>
              </a:ext>
            </a:extLst>
          </p:cNvPr>
          <p:cNvSpPr>
            <a:spLocks noGrp="1"/>
          </p:cNvSpPr>
          <p:nvPr>
            <p:ph type="title"/>
          </p:nvPr>
        </p:nvSpPr>
        <p:spPr>
          <a:xfrm>
            <a:off x="540000" y="540000"/>
            <a:ext cx="11101135" cy="18095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98DC81A-9B5E-4A92-AA7B-3D750F95F434}"/>
              </a:ext>
            </a:extLst>
          </p:cNvPr>
          <p:cNvSpPr>
            <a:spLocks noGrp="1"/>
          </p:cNvSpPr>
          <p:nvPr>
            <p:ph type="body" idx="1"/>
          </p:nvPr>
        </p:nvSpPr>
        <p:spPr>
          <a:xfrm>
            <a:off x="540000" y="2528887"/>
            <a:ext cx="11101136" cy="37798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4B8083-48FB-4D6A-B77A-262FE3E23D6C}"/>
              </a:ext>
            </a:extLst>
          </p:cNvPr>
          <p:cNvSpPr>
            <a:spLocks noGrp="1"/>
          </p:cNvSpPr>
          <p:nvPr>
            <p:ph type="ftr" sz="quarter" idx="3"/>
          </p:nvPr>
        </p:nvSpPr>
        <p:spPr>
          <a:xfrm>
            <a:off x="540000" y="6314400"/>
            <a:ext cx="7350795" cy="365125"/>
          </a:xfrm>
          <a:prstGeom prst="rect">
            <a:avLst/>
          </a:prstGeom>
        </p:spPr>
        <p:txBody>
          <a:bodyPr vert="horz" lIns="91440" tIns="45720" rIns="91440" bIns="45720" rtlCol="0" anchor="ctr"/>
          <a:lstStyle>
            <a:lvl1pPr algn="l">
              <a:defRPr sz="1000" spc="100" baseline="0">
                <a:solidFill>
                  <a:schemeClr val="tx1"/>
                </a:solidFill>
              </a:defRPr>
            </a:lvl1pPr>
          </a:lstStyle>
          <a:p>
            <a:endParaRPr lang="en-US" sz="1000" dirty="0"/>
          </a:p>
        </p:txBody>
      </p:sp>
      <p:sp>
        <p:nvSpPr>
          <p:cNvPr id="4" name="Date Placeholder 3">
            <a:extLst>
              <a:ext uri="{FF2B5EF4-FFF2-40B4-BE49-F238E27FC236}">
                <a16:creationId xmlns:a16="http://schemas.microsoft.com/office/drawing/2014/main" id="{41EDA5BD-F7C8-4883-81D1-EF1F6F00EF72}"/>
              </a:ext>
            </a:extLst>
          </p:cNvPr>
          <p:cNvSpPr>
            <a:spLocks noGrp="1"/>
          </p:cNvSpPr>
          <p:nvPr>
            <p:ph type="dt" sz="half" idx="2"/>
          </p:nvPr>
        </p:nvSpPr>
        <p:spPr>
          <a:xfrm>
            <a:off x="8075613" y="6314400"/>
            <a:ext cx="2623468" cy="365125"/>
          </a:xfrm>
          <a:prstGeom prst="rect">
            <a:avLst/>
          </a:prstGeom>
        </p:spPr>
        <p:txBody>
          <a:bodyPr vert="horz" lIns="91440" tIns="45720" rIns="91440" bIns="45720" rtlCol="0" anchor="ctr"/>
          <a:lstStyle>
            <a:lvl1pPr algn="r">
              <a:defRPr sz="1000" cap="none" spc="100" baseline="0">
                <a:solidFill>
                  <a:schemeClr val="tx1"/>
                </a:solidFill>
              </a:defRPr>
            </a:lvl1pPr>
          </a:lstStyle>
          <a:p>
            <a:pPr algn="r"/>
            <a:fld id="{7CF0BCE0-945C-4FDF-95A1-2149B1FF5B83}" type="datetimeFigureOut">
              <a:rPr lang="en-US" smtClean="0"/>
              <a:pPr algn="r"/>
              <a:t>6/3/26</a:t>
            </a:fld>
            <a:endParaRPr lang="en-US" dirty="0"/>
          </a:p>
        </p:txBody>
      </p:sp>
      <p:sp>
        <p:nvSpPr>
          <p:cNvPr id="6" name="Slide Number Placeholder 5">
            <a:extLst>
              <a:ext uri="{FF2B5EF4-FFF2-40B4-BE49-F238E27FC236}">
                <a16:creationId xmlns:a16="http://schemas.microsoft.com/office/drawing/2014/main" id="{AB48FEDB-2614-400B-9C19-0F4D448D98AB}"/>
              </a:ext>
            </a:extLst>
          </p:cNvPr>
          <p:cNvSpPr>
            <a:spLocks noGrp="1"/>
          </p:cNvSpPr>
          <p:nvPr>
            <p:ph type="sldNum" sz="quarter" idx="4"/>
          </p:nvPr>
        </p:nvSpPr>
        <p:spPr>
          <a:xfrm>
            <a:off x="10883899" y="6314400"/>
            <a:ext cx="757237" cy="365125"/>
          </a:xfrm>
          <a:prstGeom prst="rect">
            <a:avLst/>
          </a:prstGeom>
        </p:spPr>
        <p:txBody>
          <a:bodyPr vert="horz" lIns="91440" tIns="45720" rIns="91440" bIns="45720" rtlCol="0" anchor="ctr"/>
          <a:lstStyle>
            <a:lvl1pPr algn="r">
              <a:defRPr sz="1000" spc="100" baseline="0">
                <a:solidFill>
                  <a:schemeClr val="tx1"/>
                </a:solidFill>
              </a:defRPr>
            </a:lvl1pPr>
          </a:lstStyle>
          <a:p>
            <a:fld id="{4CD77608-3819-479B-BB98-C216BA724EFE}" type="slidenum">
              <a:rPr lang="en-US" smtClean="0"/>
              <a:pPr/>
              <a:t>‹#›</a:t>
            </a:fld>
            <a:endParaRPr lang="en-US" sz="1000" dirty="0"/>
          </a:p>
        </p:txBody>
      </p:sp>
    </p:spTree>
    <p:extLst>
      <p:ext uri="{BB962C8B-B14F-4D97-AF65-F5344CB8AC3E}">
        <p14:creationId xmlns:p14="http://schemas.microsoft.com/office/powerpoint/2010/main" val="1187063364"/>
      </p:ext>
    </p:extLst>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40" r:id="rId5"/>
    <p:sldLayoutId id="2147483741" r:id="rId6"/>
    <p:sldLayoutId id="2147483742" r:id="rId7"/>
    <p:sldLayoutId id="2147483743" r:id="rId8"/>
    <p:sldLayoutId id="2147483744" r:id="rId9"/>
    <p:sldLayoutId id="2147483745" r:id="rId10"/>
    <p:sldLayoutId id="2147483746" r:id="rId11"/>
    <p:sldLayoutId id="2147483752" r:id="rId12"/>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70000" indent="-270000" algn="l" defTabSz="914400" rtl="0" eaLnBrk="1" latinLnBrk="0" hangingPunct="1">
        <a:lnSpc>
          <a:spcPct val="125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2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08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44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180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4.mp4"/><Relationship Id="rId1" Type="http://schemas.microsoft.com/office/2007/relationships/media" Target="../media/media14.mp4"/><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5.mp4"/><Relationship Id="rId1" Type="http://schemas.microsoft.com/office/2007/relationships/media" Target="../media/media15.mp4"/><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6.mp4"/><Relationship Id="rId1" Type="http://schemas.microsoft.com/office/2007/relationships/media" Target="../media/media16.mp4"/><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7.mp4"/><Relationship Id="rId1" Type="http://schemas.microsoft.com/office/2007/relationships/media" Target="../media/media17.mp4"/><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8.mp4"/><Relationship Id="rId1" Type="http://schemas.microsoft.com/office/2007/relationships/media" Target="../media/media18.mp4"/><Relationship Id="rId4" Type="http://schemas.openxmlformats.org/officeDocument/2006/relationships/image" Target="../media/image22.png"/></Relationships>
</file>

<file path=ppt/slides/_rels/slide5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9.mp4"/><Relationship Id="rId1" Type="http://schemas.microsoft.com/office/2007/relationships/media" Target="../media/media19.mp4"/><Relationship Id="rId4" Type="http://schemas.openxmlformats.org/officeDocument/2006/relationships/image" Target="../media/image26.png"/></Relationships>
</file>

<file path=ppt/slides/_rels/slide6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0.mp4"/><Relationship Id="rId1" Type="http://schemas.microsoft.com/office/2007/relationships/media" Target="../media/media20.mp4"/><Relationship Id="rId4" Type="http://schemas.openxmlformats.org/officeDocument/2006/relationships/image" Target="../media/image30.png"/></Relationships>
</file>

<file path=ppt/slides/_rels/slide6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32.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image" Target="../media/image31.png"/><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 Id="rId22" Type="http://schemas.openxmlformats.org/officeDocument/2006/relationships/image" Target="../media/image51.png"/></Relationships>
</file>

<file path=ppt/slides/_rels/slide65.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55.png"/><Relationship Id="rId18" Type="http://schemas.openxmlformats.org/officeDocument/2006/relationships/image" Target="../media/image59.png"/><Relationship Id="rId3" Type="http://schemas.openxmlformats.org/officeDocument/2006/relationships/image" Target="../media/image32.png"/><Relationship Id="rId21" Type="http://schemas.openxmlformats.org/officeDocument/2006/relationships/image" Target="../media/image61.png"/><Relationship Id="rId7" Type="http://schemas.openxmlformats.org/officeDocument/2006/relationships/image" Target="../media/image36.png"/><Relationship Id="rId12" Type="http://schemas.openxmlformats.org/officeDocument/2006/relationships/image" Target="../media/image54.png"/><Relationship Id="rId17" Type="http://schemas.openxmlformats.org/officeDocument/2006/relationships/image" Target="../media/image46.png"/><Relationship Id="rId2" Type="http://schemas.openxmlformats.org/officeDocument/2006/relationships/image" Target="../media/image31.png"/><Relationship Id="rId16" Type="http://schemas.openxmlformats.org/officeDocument/2006/relationships/image" Target="../media/image58.png"/><Relationship Id="rId20"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53.png"/><Relationship Id="rId24" Type="http://schemas.openxmlformats.org/officeDocument/2006/relationships/image" Target="../media/image62.png"/><Relationship Id="rId5" Type="http://schemas.openxmlformats.org/officeDocument/2006/relationships/image" Target="../media/image34.png"/><Relationship Id="rId15" Type="http://schemas.openxmlformats.org/officeDocument/2006/relationships/image" Target="../media/image57.png"/><Relationship Id="rId23" Type="http://schemas.openxmlformats.org/officeDocument/2006/relationships/image" Target="../media/image50.png"/><Relationship Id="rId10" Type="http://schemas.openxmlformats.org/officeDocument/2006/relationships/image" Target="../media/image39.png"/><Relationship Id="rId19" Type="http://schemas.openxmlformats.org/officeDocument/2006/relationships/image" Target="../media/image60.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56.png"/><Relationship Id="rId22" Type="http://schemas.openxmlformats.org/officeDocument/2006/relationships/image" Target="../media/image49.png"/></Relationships>
</file>

<file path=ppt/slides/_rels/slide6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55.png"/><Relationship Id="rId18" Type="http://schemas.openxmlformats.org/officeDocument/2006/relationships/image" Target="../media/image59.png"/><Relationship Id="rId3" Type="http://schemas.openxmlformats.org/officeDocument/2006/relationships/image" Target="../media/image32.png"/><Relationship Id="rId21" Type="http://schemas.openxmlformats.org/officeDocument/2006/relationships/image" Target="../media/image61.png"/><Relationship Id="rId7" Type="http://schemas.openxmlformats.org/officeDocument/2006/relationships/image" Target="../media/image36.png"/><Relationship Id="rId12" Type="http://schemas.openxmlformats.org/officeDocument/2006/relationships/image" Target="../media/image54.png"/><Relationship Id="rId17" Type="http://schemas.openxmlformats.org/officeDocument/2006/relationships/image" Target="../media/image46.png"/><Relationship Id="rId2" Type="http://schemas.openxmlformats.org/officeDocument/2006/relationships/image" Target="../media/image31.png"/><Relationship Id="rId16" Type="http://schemas.openxmlformats.org/officeDocument/2006/relationships/image" Target="../media/image58.png"/><Relationship Id="rId20"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53.png"/><Relationship Id="rId24" Type="http://schemas.openxmlformats.org/officeDocument/2006/relationships/image" Target="../media/image62.png"/><Relationship Id="rId5" Type="http://schemas.openxmlformats.org/officeDocument/2006/relationships/image" Target="../media/image34.png"/><Relationship Id="rId15" Type="http://schemas.openxmlformats.org/officeDocument/2006/relationships/image" Target="../media/image57.png"/><Relationship Id="rId23" Type="http://schemas.openxmlformats.org/officeDocument/2006/relationships/image" Target="../media/image50.png"/><Relationship Id="rId10" Type="http://schemas.openxmlformats.org/officeDocument/2006/relationships/image" Target="../media/image39.png"/><Relationship Id="rId19" Type="http://schemas.openxmlformats.org/officeDocument/2006/relationships/image" Target="../media/image60.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56.png"/><Relationship Id="rId22" Type="http://schemas.openxmlformats.org/officeDocument/2006/relationships/image" Target="../media/image49.png"/></Relationships>
</file>

<file path=ppt/slides/_rels/slide6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55.png"/><Relationship Id="rId18" Type="http://schemas.openxmlformats.org/officeDocument/2006/relationships/image" Target="../media/image59.png"/><Relationship Id="rId3" Type="http://schemas.openxmlformats.org/officeDocument/2006/relationships/image" Target="../media/image32.png"/><Relationship Id="rId21" Type="http://schemas.openxmlformats.org/officeDocument/2006/relationships/image" Target="../media/image61.png"/><Relationship Id="rId7" Type="http://schemas.openxmlformats.org/officeDocument/2006/relationships/image" Target="../media/image36.png"/><Relationship Id="rId12" Type="http://schemas.openxmlformats.org/officeDocument/2006/relationships/image" Target="../media/image54.png"/><Relationship Id="rId17" Type="http://schemas.openxmlformats.org/officeDocument/2006/relationships/image" Target="../media/image46.png"/><Relationship Id="rId2" Type="http://schemas.openxmlformats.org/officeDocument/2006/relationships/image" Target="../media/image31.png"/><Relationship Id="rId16" Type="http://schemas.openxmlformats.org/officeDocument/2006/relationships/image" Target="../media/image58.png"/><Relationship Id="rId20"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53.png"/><Relationship Id="rId24" Type="http://schemas.openxmlformats.org/officeDocument/2006/relationships/image" Target="../media/image62.png"/><Relationship Id="rId5" Type="http://schemas.openxmlformats.org/officeDocument/2006/relationships/image" Target="../media/image34.png"/><Relationship Id="rId15" Type="http://schemas.openxmlformats.org/officeDocument/2006/relationships/image" Target="../media/image57.png"/><Relationship Id="rId23" Type="http://schemas.openxmlformats.org/officeDocument/2006/relationships/image" Target="../media/image50.png"/><Relationship Id="rId10" Type="http://schemas.openxmlformats.org/officeDocument/2006/relationships/image" Target="../media/image39.png"/><Relationship Id="rId19" Type="http://schemas.openxmlformats.org/officeDocument/2006/relationships/image" Target="../media/image60.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56.png"/><Relationship Id="rId22" Type="http://schemas.openxmlformats.org/officeDocument/2006/relationships/image" Target="../media/image49.png"/></Relationships>
</file>

<file path=ppt/slides/_rels/slide6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55.png"/><Relationship Id="rId18" Type="http://schemas.openxmlformats.org/officeDocument/2006/relationships/image" Target="../media/image59.png"/><Relationship Id="rId3" Type="http://schemas.openxmlformats.org/officeDocument/2006/relationships/image" Target="../media/image32.png"/><Relationship Id="rId21" Type="http://schemas.openxmlformats.org/officeDocument/2006/relationships/image" Target="../media/image61.png"/><Relationship Id="rId7" Type="http://schemas.openxmlformats.org/officeDocument/2006/relationships/image" Target="../media/image36.png"/><Relationship Id="rId12" Type="http://schemas.openxmlformats.org/officeDocument/2006/relationships/image" Target="../media/image54.png"/><Relationship Id="rId17" Type="http://schemas.openxmlformats.org/officeDocument/2006/relationships/image" Target="../media/image46.png"/><Relationship Id="rId2" Type="http://schemas.openxmlformats.org/officeDocument/2006/relationships/image" Target="../media/image31.png"/><Relationship Id="rId16" Type="http://schemas.openxmlformats.org/officeDocument/2006/relationships/image" Target="../media/image58.png"/><Relationship Id="rId20"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53.png"/><Relationship Id="rId24" Type="http://schemas.openxmlformats.org/officeDocument/2006/relationships/image" Target="../media/image62.png"/><Relationship Id="rId5" Type="http://schemas.openxmlformats.org/officeDocument/2006/relationships/image" Target="../media/image34.png"/><Relationship Id="rId15" Type="http://schemas.openxmlformats.org/officeDocument/2006/relationships/image" Target="../media/image57.png"/><Relationship Id="rId23" Type="http://schemas.openxmlformats.org/officeDocument/2006/relationships/image" Target="../media/image50.png"/><Relationship Id="rId10" Type="http://schemas.openxmlformats.org/officeDocument/2006/relationships/image" Target="../media/image39.png"/><Relationship Id="rId19" Type="http://schemas.openxmlformats.org/officeDocument/2006/relationships/image" Target="../media/image60.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56.png"/><Relationship Id="rId22" Type="http://schemas.openxmlformats.org/officeDocument/2006/relationships/image" Target="../media/image49.png"/></Relationships>
</file>

<file path=ppt/slides/_rels/slide69.xml.rels><?xml version="1.0" encoding="UTF-8" standalone="yes"?>
<Relationships xmlns="http://schemas.openxmlformats.org/package/2006/relationships"><Relationship Id="rId13" Type="http://schemas.openxmlformats.org/officeDocument/2006/relationships/image" Target="../media/image65.png"/><Relationship Id="rId18" Type="http://schemas.openxmlformats.org/officeDocument/2006/relationships/image" Target="../media/image59.png"/><Relationship Id="rId26" Type="http://schemas.openxmlformats.org/officeDocument/2006/relationships/image" Target="../media/image67.png"/><Relationship Id="rId3" Type="http://schemas.openxmlformats.org/officeDocument/2006/relationships/image" Target="../media/image32.png"/><Relationship Id="rId21" Type="http://schemas.openxmlformats.org/officeDocument/2006/relationships/image" Target="../media/image61.png"/><Relationship Id="rId34" Type="http://schemas.openxmlformats.org/officeDocument/2006/relationships/image" Target="../media/image75.png"/><Relationship Id="rId7" Type="http://schemas.openxmlformats.org/officeDocument/2006/relationships/image" Target="../media/image36.png"/><Relationship Id="rId12" Type="http://schemas.openxmlformats.org/officeDocument/2006/relationships/image" Target="../media/image64.png"/><Relationship Id="rId17" Type="http://schemas.openxmlformats.org/officeDocument/2006/relationships/image" Target="../media/image46.png"/><Relationship Id="rId25" Type="http://schemas.openxmlformats.org/officeDocument/2006/relationships/image" Target="../media/image66.png"/><Relationship Id="rId33" Type="http://schemas.openxmlformats.org/officeDocument/2006/relationships/image" Target="../media/image74.png"/><Relationship Id="rId2" Type="http://schemas.openxmlformats.org/officeDocument/2006/relationships/image" Target="../media/image31.png"/><Relationship Id="rId16" Type="http://schemas.openxmlformats.org/officeDocument/2006/relationships/image" Target="../media/image58.png"/><Relationship Id="rId20" Type="http://schemas.openxmlformats.org/officeDocument/2006/relationships/image" Target="../media/image51.png"/><Relationship Id="rId29"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63.png"/><Relationship Id="rId24" Type="http://schemas.openxmlformats.org/officeDocument/2006/relationships/image" Target="../media/image62.png"/><Relationship Id="rId32" Type="http://schemas.openxmlformats.org/officeDocument/2006/relationships/image" Target="../media/image73.png"/><Relationship Id="rId5" Type="http://schemas.openxmlformats.org/officeDocument/2006/relationships/image" Target="../media/image34.png"/><Relationship Id="rId15" Type="http://schemas.openxmlformats.org/officeDocument/2006/relationships/image" Target="../media/image57.png"/><Relationship Id="rId23" Type="http://schemas.openxmlformats.org/officeDocument/2006/relationships/image" Target="../media/image50.png"/><Relationship Id="rId28" Type="http://schemas.openxmlformats.org/officeDocument/2006/relationships/image" Target="../media/image69.png"/><Relationship Id="rId10" Type="http://schemas.openxmlformats.org/officeDocument/2006/relationships/image" Target="../media/image39.png"/><Relationship Id="rId19" Type="http://schemas.openxmlformats.org/officeDocument/2006/relationships/image" Target="../media/image60.png"/><Relationship Id="rId31" Type="http://schemas.openxmlformats.org/officeDocument/2006/relationships/image" Target="../media/image72.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56.png"/><Relationship Id="rId22" Type="http://schemas.openxmlformats.org/officeDocument/2006/relationships/image" Target="../media/image49.png"/><Relationship Id="rId27" Type="http://schemas.openxmlformats.org/officeDocument/2006/relationships/image" Target="../media/image68.png"/><Relationship Id="rId30" Type="http://schemas.openxmlformats.org/officeDocument/2006/relationships/image" Target="../media/image71.png"/><Relationship Id="rId8" Type="http://schemas.openxmlformats.org/officeDocument/2006/relationships/image" Target="../media/image37.png"/></Relationships>
</file>

<file path=ppt/slides/_rels/slide7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79.png"/><Relationship Id="rId18" Type="http://schemas.openxmlformats.org/officeDocument/2006/relationships/image" Target="../media/image84.png"/><Relationship Id="rId3" Type="http://schemas.openxmlformats.org/officeDocument/2006/relationships/image" Target="../media/image32.png"/><Relationship Id="rId21" Type="http://schemas.openxmlformats.org/officeDocument/2006/relationships/image" Target="../media/image72.png"/><Relationship Id="rId7" Type="http://schemas.openxmlformats.org/officeDocument/2006/relationships/image" Target="../media/image36.png"/><Relationship Id="rId12" Type="http://schemas.openxmlformats.org/officeDocument/2006/relationships/image" Target="../media/image78.png"/><Relationship Id="rId17" Type="http://schemas.openxmlformats.org/officeDocument/2006/relationships/image" Target="../media/image83.png"/><Relationship Id="rId2" Type="http://schemas.openxmlformats.org/officeDocument/2006/relationships/image" Target="../media/image31.png"/><Relationship Id="rId16" Type="http://schemas.openxmlformats.org/officeDocument/2006/relationships/image" Target="../media/image82.png"/><Relationship Id="rId20"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77.png"/><Relationship Id="rId5" Type="http://schemas.openxmlformats.org/officeDocument/2006/relationships/image" Target="../media/image34.png"/><Relationship Id="rId15" Type="http://schemas.openxmlformats.org/officeDocument/2006/relationships/image" Target="../media/image81.png"/><Relationship Id="rId23" Type="http://schemas.openxmlformats.org/officeDocument/2006/relationships/image" Target="../media/image39.png"/><Relationship Id="rId10" Type="http://schemas.openxmlformats.org/officeDocument/2006/relationships/image" Target="../media/image76.png"/><Relationship Id="rId19" Type="http://schemas.openxmlformats.org/officeDocument/2006/relationships/image" Target="../media/image74.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80.png"/><Relationship Id="rId22" Type="http://schemas.openxmlformats.org/officeDocument/2006/relationships/image" Target="../media/image85.png"/></Relationships>
</file>

<file path=ppt/slides/_rels/slide7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79.png"/><Relationship Id="rId18" Type="http://schemas.openxmlformats.org/officeDocument/2006/relationships/image" Target="../media/image84.png"/><Relationship Id="rId3" Type="http://schemas.openxmlformats.org/officeDocument/2006/relationships/image" Target="../media/image32.png"/><Relationship Id="rId21" Type="http://schemas.openxmlformats.org/officeDocument/2006/relationships/image" Target="../media/image72.png"/><Relationship Id="rId7" Type="http://schemas.openxmlformats.org/officeDocument/2006/relationships/image" Target="../media/image36.png"/><Relationship Id="rId12" Type="http://schemas.openxmlformats.org/officeDocument/2006/relationships/image" Target="../media/image78.png"/><Relationship Id="rId17" Type="http://schemas.openxmlformats.org/officeDocument/2006/relationships/image" Target="../media/image83.png"/><Relationship Id="rId2" Type="http://schemas.openxmlformats.org/officeDocument/2006/relationships/image" Target="../media/image31.png"/><Relationship Id="rId16" Type="http://schemas.openxmlformats.org/officeDocument/2006/relationships/image" Target="../media/image82.png"/><Relationship Id="rId20"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77.png"/><Relationship Id="rId5" Type="http://schemas.openxmlformats.org/officeDocument/2006/relationships/image" Target="../media/image34.png"/><Relationship Id="rId15" Type="http://schemas.openxmlformats.org/officeDocument/2006/relationships/image" Target="../media/image81.png"/><Relationship Id="rId23" Type="http://schemas.openxmlformats.org/officeDocument/2006/relationships/image" Target="../media/image39.png"/><Relationship Id="rId10" Type="http://schemas.openxmlformats.org/officeDocument/2006/relationships/image" Target="../media/image76.png"/><Relationship Id="rId19" Type="http://schemas.openxmlformats.org/officeDocument/2006/relationships/image" Target="../media/image74.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80.png"/><Relationship Id="rId22" Type="http://schemas.openxmlformats.org/officeDocument/2006/relationships/image" Target="../media/image85.png"/></Relationships>
</file>

<file path=ppt/slides/_rels/slide7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89.png"/><Relationship Id="rId18" Type="http://schemas.openxmlformats.org/officeDocument/2006/relationships/image" Target="../media/image94.png"/><Relationship Id="rId26" Type="http://schemas.openxmlformats.org/officeDocument/2006/relationships/image" Target="../media/image102.png"/><Relationship Id="rId3" Type="http://schemas.openxmlformats.org/officeDocument/2006/relationships/image" Target="../media/image32.png"/><Relationship Id="rId21" Type="http://schemas.openxmlformats.org/officeDocument/2006/relationships/image" Target="../media/image97.png"/><Relationship Id="rId7" Type="http://schemas.openxmlformats.org/officeDocument/2006/relationships/image" Target="../media/image36.png"/><Relationship Id="rId12" Type="http://schemas.openxmlformats.org/officeDocument/2006/relationships/image" Target="../media/image88.png"/><Relationship Id="rId17" Type="http://schemas.openxmlformats.org/officeDocument/2006/relationships/image" Target="../media/image93.png"/><Relationship Id="rId25" Type="http://schemas.openxmlformats.org/officeDocument/2006/relationships/image" Target="../media/image101.png"/><Relationship Id="rId2" Type="http://schemas.openxmlformats.org/officeDocument/2006/relationships/image" Target="../media/image31.png"/><Relationship Id="rId16" Type="http://schemas.openxmlformats.org/officeDocument/2006/relationships/image" Target="../media/image92.png"/><Relationship Id="rId20" Type="http://schemas.openxmlformats.org/officeDocument/2006/relationships/image" Target="../media/image96.png"/><Relationship Id="rId29"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87.png"/><Relationship Id="rId24" Type="http://schemas.openxmlformats.org/officeDocument/2006/relationships/image" Target="../media/image100.png"/><Relationship Id="rId5" Type="http://schemas.openxmlformats.org/officeDocument/2006/relationships/image" Target="../media/image34.png"/><Relationship Id="rId15" Type="http://schemas.openxmlformats.org/officeDocument/2006/relationships/image" Target="../media/image91.png"/><Relationship Id="rId23" Type="http://schemas.openxmlformats.org/officeDocument/2006/relationships/image" Target="../media/image99.png"/><Relationship Id="rId28" Type="http://schemas.openxmlformats.org/officeDocument/2006/relationships/image" Target="../media/image104.png"/><Relationship Id="rId10" Type="http://schemas.openxmlformats.org/officeDocument/2006/relationships/image" Target="../media/image86.png"/><Relationship Id="rId19" Type="http://schemas.openxmlformats.org/officeDocument/2006/relationships/image" Target="../media/image95.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90.png"/><Relationship Id="rId22" Type="http://schemas.openxmlformats.org/officeDocument/2006/relationships/image" Target="../media/image98.png"/><Relationship Id="rId27" Type="http://schemas.openxmlformats.org/officeDocument/2006/relationships/image" Target="../media/image103.png"/><Relationship Id="rId30" Type="http://schemas.openxmlformats.org/officeDocument/2006/relationships/image" Target="../media/image10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1.mp4"/><Relationship Id="rId1" Type="http://schemas.microsoft.com/office/2007/relationships/media" Target="../media/media21.mp4"/><Relationship Id="rId4" Type="http://schemas.openxmlformats.org/officeDocument/2006/relationships/image" Target="../media/image107.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2.mp4"/><Relationship Id="rId1" Type="http://schemas.microsoft.com/office/2007/relationships/media" Target="../media/media22.mp4"/><Relationship Id="rId4" Type="http://schemas.openxmlformats.org/officeDocument/2006/relationships/image" Target="../media/image10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3.mp4"/><Relationship Id="rId1" Type="http://schemas.microsoft.com/office/2007/relationships/media" Target="../media/media23.mp4"/><Relationship Id="rId4" Type="http://schemas.openxmlformats.org/officeDocument/2006/relationships/image" Target="../media/image110.pn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4.mp4"/><Relationship Id="rId1" Type="http://schemas.microsoft.com/office/2007/relationships/media" Target="../media/media24.mp4"/><Relationship Id="rId4" Type="http://schemas.openxmlformats.org/officeDocument/2006/relationships/image" Target="../media/image11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5.mp4"/><Relationship Id="rId1" Type="http://schemas.microsoft.com/office/2007/relationships/media" Target="../media/media25.mp4"/><Relationship Id="rId4" Type="http://schemas.openxmlformats.org/officeDocument/2006/relationships/image" Target="../media/image11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C51935E-4A08-4AE4-8E13-F40CD3C4F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D33A1E-14E3-B1F8-9406-9B7DA62F4C3A}"/>
              </a:ext>
            </a:extLst>
          </p:cNvPr>
          <p:cNvSpPr>
            <a:spLocks noGrp="1"/>
          </p:cNvSpPr>
          <p:nvPr>
            <p:ph type="ctrTitle"/>
          </p:nvPr>
        </p:nvSpPr>
        <p:spPr>
          <a:xfrm>
            <a:off x="540000" y="540000"/>
            <a:ext cx="6132649" cy="4792050"/>
          </a:xfrm>
        </p:spPr>
        <p:txBody>
          <a:bodyPr anchor="t">
            <a:normAutofit fontScale="90000"/>
          </a:bodyPr>
          <a:lstStyle/>
          <a:p>
            <a:r>
              <a:rPr lang="en-US" dirty="0"/>
              <a:t>Point of Care Ultrasound in the 3</a:t>
            </a:r>
            <a:r>
              <a:rPr lang="en-US" baseline="30000" dirty="0"/>
              <a:t>rd</a:t>
            </a:r>
            <a:r>
              <a:rPr lang="en-US" dirty="0"/>
              <a:t> year</a:t>
            </a:r>
          </a:p>
        </p:txBody>
      </p:sp>
      <p:sp>
        <p:nvSpPr>
          <p:cNvPr id="3" name="Subtitle 2">
            <a:extLst>
              <a:ext uri="{FF2B5EF4-FFF2-40B4-BE49-F238E27FC236}">
                <a16:creationId xmlns:a16="http://schemas.microsoft.com/office/drawing/2014/main" id="{483907DC-D7BF-2350-0721-7968B27B2372}"/>
              </a:ext>
            </a:extLst>
          </p:cNvPr>
          <p:cNvSpPr>
            <a:spLocks noGrp="1"/>
          </p:cNvSpPr>
          <p:nvPr>
            <p:ph type="subTitle" idx="1"/>
          </p:nvPr>
        </p:nvSpPr>
        <p:spPr>
          <a:xfrm>
            <a:off x="550864" y="5516562"/>
            <a:ext cx="4500562" cy="796311"/>
          </a:xfrm>
        </p:spPr>
        <p:txBody>
          <a:bodyPr anchor="b">
            <a:normAutofit/>
          </a:bodyPr>
          <a:lstStyle/>
          <a:p>
            <a:r>
              <a:rPr lang="en-US" dirty="0"/>
              <a:t>Michael Joyce, MD </a:t>
            </a:r>
          </a:p>
        </p:txBody>
      </p:sp>
      <p:grpSp>
        <p:nvGrpSpPr>
          <p:cNvPr id="11" name="Group 10">
            <a:extLst>
              <a:ext uri="{FF2B5EF4-FFF2-40B4-BE49-F238E27FC236}">
                <a16:creationId xmlns:a16="http://schemas.microsoft.com/office/drawing/2014/main" id="{A7014575-F0CE-4EAB-917E-3325411BA2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25125" y="3600"/>
            <a:ext cx="7266875" cy="6854400"/>
            <a:chOff x="4925125" y="3600"/>
            <a:chExt cx="7266875" cy="6854400"/>
          </a:xfrm>
        </p:grpSpPr>
        <p:sp>
          <p:nvSpPr>
            <p:cNvPr id="12" name="Oval 11">
              <a:extLst>
                <a:ext uri="{FF2B5EF4-FFF2-40B4-BE49-F238E27FC236}">
                  <a16:creationId xmlns:a16="http://schemas.microsoft.com/office/drawing/2014/main" id="{2DB3702B-264B-4A16-B3FF-E2B1366D576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25125" y="1098000"/>
              <a:ext cx="5760000" cy="5760000"/>
            </a:xfrm>
            <a:prstGeom prst="ellipse">
              <a:avLst/>
            </a:prstGeom>
            <a:solidFill>
              <a:schemeClr val="accent1">
                <a:alpha val="8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2A33E2F-6DB3-47D1-B577-F0D4289E8A3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105686" y="65314"/>
              <a:ext cx="4320000" cy="4320000"/>
            </a:xfrm>
            <a:prstGeom prst="ellipse">
              <a:avLst/>
            </a:prstGeom>
            <a:solidFill>
              <a:schemeClr val="accent3"/>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A4F24FF8-D392-412B-AB34-A7D89311B01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337600" y="3600"/>
              <a:ext cx="6854400" cy="6854400"/>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a:extLst>
              <a:ext uri="{FF2B5EF4-FFF2-40B4-BE49-F238E27FC236}">
                <a16:creationId xmlns:a16="http://schemas.microsoft.com/office/drawing/2014/main" id="{268685A8-B63F-4455-0CD6-D07D7A4CD427}"/>
              </a:ext>
            </a:extLst>
          </p:cNvPr>
          <p:cNvPicPr>
            <a:picLocks noChangeAspect="1"/>
          </p:cNvPicPr>
          <p:nvPr/>
        </p:nvPicPr>
        <p:blipFill>
          <a:blip r:embed="rId2"/>
          <a:srcRect l="37750" r="-1" b="-1"/>
          <a:stretch>
            <a:fillRect/>
          </a:stretch>
        </p:blipFill>
        <p:spPr>
          <a:xfrm>
            <a:off x="4896763" y="-1"/>
            <a:ext cx="6858000" cy="6858000"/>
          </a:xfrm>
          <a:custGeom>
            <a:avLst/>
            <a:gdLst/>
            <a:ahLst/>
            <a:cxnLst/>
            <a:rect l="l" t="t" r="r" b="b"/>
            <a:pathLst>
              <a:path w="6858000" h="6858000">
                <a:moveTo>
                  <a:pt x="3429001" y="0"/>
                </a:moveTo>
                <a:cubicBezTo>
                  <a:pt x="5322784" y="0"/>
                  <a:pt x="6858000" y="1535216"/>
                  <a:pt x="6858000" y="3429001"/>
                </a:cubicBezTo>
                <a:cubicBezTo>
                  <a:pt x="6858000" y="5322785"/>
                  <a:pt x="5322784" y="6858000"/>
                  <a:pt x="3429001" y="6858000"/>
                </a:cubicBezTo>
                <a:cubicBezTo>
                  <a:pt x="1535216" y="6858000"/>
                  <a:pt x="0" y="5322785"/>
                  <a:pt x="0" y="3429001"/>
                </a:cubicBezTo>
                <a:cubicBezTo>
                  <a:pt x="0" y="1535216"/>
                  <a:pt x="1535216" y="0"/>
                  <a:pt x="3429001" y="0"/>
                </a:cubicBezTo>
                <a:close/>
              </a:path>
            </a:pathLst>
          </a:custGeom>
          <a:effectLst>
            <a:softEdge rad="1016000"/>
          </a:effectLst>
        </p:spPr>
      </p:pic>
    </p:spTree>
    <p:extLst>
      <p:ext uri="{BB962C8B-B14F-4D97-AF65-F5344CB8AC3E}">
        <p14:creationId xmlns:p14="http://schemas.microsoft.com/office/powerpoint/2010/main" val="4181280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B238-4F10-D363-5F0B-78D4C5EAAC5B}"/>
              </a:ext>
            </a:extLst>
          </p:cNvPr>
          <p:cNvSpPr>
            <a:spLocks noGrp="1"/>
          </p:cNvSpPr>
          <p:nvPr>
            <p:ph type="title"/>
          </p:nvPr>
        </p:nvSpPr>
        <p:spPr/>
        <p:txBody>
          <a:bodyPr/>
          <a:lstStyle/>
          <a:p>
            <a:r>
              <a:rPr lang="en-US" b="1" dirty="0"/>
              <a:t>Learning Objectives</a:t>
            </a:r>
            <a:br>
              <a:rPr lang="en-US" b="1" dirty="0"/>
            </a:br>
            <a:endParaRPr lang="en-US" dirty="0"/>
          </a:p>
        </p:txBody>
      </p:sp>
      <p:sp>
        <p:nvSpPr>
          <p:cNvPr id="3" name="Content Placeholder 2">
            <a:extLst>
              <a:ext uri="{FF2B5EF4-FFF2-40B4-BE49-F238E27FC236}">
                <a16:creationId xmlns:a16="http://schemas.microsoft.com/office/drawing/2014/main" id="{D485070C-1AC1-337C-F3D5-24B5F96068D8}"/>
              </a:ext>
            </a:extLst>
          </p:cNvPr>
          <p:cNvSpPr>
            <a:spLocks noGrp="1"/>
          </p:cNvSpPr>
          <p:nvPr>
            <p:ph idx="1"/>
          </p:nvPr>
        </p:nvSpPr>
        <p:spPr/>
        <p:txBody>
          <a:bodyPr/>
          <a:lstStyle/>
          <a:p>
            <a:r>
              <a:rPr lang="en-US" dirty="0"/>
              <a:t>By the end of the session, students should be able to:</a:t>
            </a:r>
          </a:p>
          <a:p>
            <a:pPr>
              <a:buFont typeface="+mj-lt"/>
              <a:buAutoNum type="arabicPeriod"/>
            </a:pPr>
            <a:r>
              <a:rPr lang="en-US" dirty="0"/>
              <a:t>Recognize key pathology on common POCUS exams. </a:t>
            </a:r>
          </a:p>
          <a:p>
            <a:pPr>
              <a:buFont typeface="+mj-lt"/>
              <a:buAutoNum type="arabicPeriod"/>
            </a:pPr>
            <a:r>
              <a:rPr lang="en-US" dirty="0"/>
              <a:t>Integrate ultrasound findings into clinical reasoning. </a:t>
            </a:r>
          </a:p>
          <a:p>
            <a:pPr>
              <a:buFont typeface="+mj-lt"/>
              <a:buAutoNum type="arabicPeriod"/>
            </a:pPr>
            <a:r>
              <a:rPr lang="en-US" dirty="0"/>
              <a:t>Understand how POCUS changes management decisions.</a:t>
            </a:r>
          </a:p>
          <a:p>
            <a:endParaRPr lang="en-US" dirty="0"/>
          </a:p>
        </p:txBody>
      </p:sp>
    </p:spTree>
    <p:extLst>
      <p:ext uri="{BB962C8B-B14F-4D97-AF65-F5344CB8AC3E}">
        <p14:creationId xmlns:p14="http://schemas.microsoft.com/office/powerpoint/2010/main" val="603736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evice with an ultrasound image&#10;&#10;Description automatically generated">
            <a:extLst>
              <a:ext uri="{FF2B5EF4-FFF2-40B4-BE49-F238E27FC236}">
                <a16:creationId xmlns:a16="http://schemas.microsoft.com/office/drawing/2014/main" id="{C61B8D71-0D00-C514-B983-D776B128F156}"/>
              </a:ext>
            </a:extLst>
          </p:cNvPr>
          <p:cNvPicPr>
            <a:picLocks noChangeAspect="1"/>
          </p:cNvPicPr>
          <p:nvPr/>
        </p:nvPicPr>
        <p:blipFill>
          <a:blip r:embed="rId2"/>
          <a:stretch>
            <a:fillRect/>
          </a:stretch>
        </p:blipFill>
        <p:spPr>
          <a:xfrm>
            <a:off x="3556000" y="1187450"/>
            <a:ext cx="5080000" cy="4483100"/>
          </a:xfrm>
          <a:prstGeom prst="rect">
            <a:avLst/>
          </a:prstGeom>
        </p:spPr>
      </p:pic>
    </p:spTree>
    <p:extLst>
      <p:ext uri="{BB962C8B-B14F-4D97-AF65-F5344CB8AC3E}">
        <p14:creationId xmlns:p14="http://schemas.microsoft.com/office/powerpoint/2010/main" val="3093466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F1ED-5BC6-6BE7-CD83-C276E532955F}"/>
              </a:ext>
            </a:extLst>
          </p:cNvPr>
          <p:cNvSpPr>
            <a:spLocks noGrp="1"/>
          </p:cNvSpPr>
          <p:nvPr>
            <p:ph type="title"/>
          </p:nvPr>
        </p:nvSpPr>
        <p:spPr/>
        <p:txBody>
          <a:bodyPr/>
          <a:lstStyle/>
          <a:p>
            <a:r>
              <a:rPr lang="en-US" dirty="0"/>
              <a:t>Cased based POCUS review</a:t>
            </a:r>
          </a:p>
        </p:txBody>
      </p:sp>
      <p:sp>
        <p:nvSpPr>
          <p:cNvPr id="4" name="Content Placeholder 2">
            <a:extLst>
              <a:ext uri="{FF2B5EF4-FFF2-40B4-BE49-F238E27FC236}">
                <a16:creationId xmlns:a16="http://schemas.microsoft.com/office/drawing/2014/main" id="{11AED5EE-3EF6-659C-3589-5B736EFCC931}"/>
              </a:ext>
            </a:extLst>
          </p:cNvPr>
          <p:cNvSpPr>
            <a:spLocks noGrp="1"/>
          </p:cNvSpPr>
          <p:nvPr>
            <p:ph idx="1"/>
          </p:nvPr>
        </p:nvSpPr>
        <p:spPr/>
        <p:txBody>
          <a:bodyPr/>
          <a:lstStyle/>
          <a:p>
            <a:r>
              <a:rPr lang="en-US" dirty="0"/>
              <a:t>For each clip – identify: </a:t>
            </a:r>
          </a:p>
          <a:p>
            <a:pPr lvl="1"/>
            <a:r>
              <a:rPr lang="en-US" dirty="0"/>
              <a:t>1. what are we scanning</a:t>
            </a:r>
          </a:p>
          <a:p>
            <a:pPr lvl="1"/>
            <a:r>
              <a:rPr lang="en-US" dirty="0"/>
              <a:t>2. normal or abnormal</a:t>
            </a:r>
          </a:p>
          <a:p>
            <a:pPr lvl="1"/>
            <a:r>
              <a:rPr lang="en-US" dirty="0"/>
              <a:t>3. what would you do next</a:t>
            </a:r>
          </a:p>
        </p:txBody>
      </p:sp>
    </p:spTree>
    <p:extLst>
      <p:ext uri="{BB962C8B-B14F-4D97-AF65-F5344CB8AC3E}">
        <p14:creationId xmlns:p14="http://schemas.microsoft.com/office/powerpoint/2010/main" val="3448543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1 - SOB</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lstStyle/>
          <a:p>
            <a:r>
              <a:rPr lang="en-US" dirty="0"/>
              <a:t>72 year old woman presents with chief complaint of shortness of breath for 2 days. It has been progressively worsening. She has tried her albuterol rescue inhaler without relief. </a:t>
            </a:r>
          </a:p>
          <a:p>
            <a:endParaRPr lang="en-US" dirty="0"/>
          </a:p>
          <a:p>
            <a:r>
              <a:rPr lang="en-US" dirty="0"/>
              <a:t>PMH: HTN, COPD, DM</a:t>
            </a:r>
          </a:p>
          <a:p>
            <a:endParaRPr lang="en-US" dirty="0"/>
          </a:p>
          <a:p>
            <a:r>
              <a:rPr lang="en-US" dirty="0"/>
              <a:t>Vitals: HR 105, BP 150/90, RR 22, O2 91% </a:t>
            </a:r>
          </a:p>
        </p:txBody>
      </p:sp>
    </p:spTree>
    <p:extLst>
      <p:ext uri="{BB962C8B-B14F-4D97-AF65-F5344CB8AC3E}">
        <p14:creationId xmlns:p14="http://schemas.microsoft.com/office/powerpoint/2010/main" val="4075480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52531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r>
              <a:rPr lang="en-US" dirty="0"/>
              <a:t>COPD exacerbation</a:t>
            </a:r>
          </a:p>
          <a:p>
            <a:r>
              <a:rPr lang="en-US" dirty="0"/>
              <a:t>CHF – new onset</a:t>
            </a:r>
          </a:p>
          <a:p>
            <a:r>
              <a:rPr lang="en-US" dirty="0"/>
              <a:t>Pneumonia </a:t>
            </a:r>
          </a:p>
          <a:p>
            <a:r>
              <a:rPr lang="en-US" dirty="0"/>
              <a:t>PE </a:t>
            </a:r>
          </a:p>
          <a:p>
            <a:r>
              <a:rPr lang="en-US" dirty="0"/>
              <a:t>Pleural Effusion </a:t>
            </a:r>
          </a:p>
          <a:p>
            <a:r>
              <a:rPr lang="en-US" dirty="0"/>
              <a:t>PTX</a:t>
            </a:r>
          </a:p>
          <a:p>
            <a:r>
              <a:rPr lang="en-US" dirty="0"/>
              <a:t>MI</a:t>
            </a:r>
          </a:p>
        </p:txBody>
      </p:sp>
    </p:spTree>
    <p:extLst>
      <p:ext uri="{BB962C8B-B14F-4D97-AF65-F5344CB8AC3E}">
        <p14:creationId xmlns:p14="http://schemas.microsoft.com/office/powerpoint/2010/main" val="1227174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4.1 B lines">
            <a:hlinkClick r:id="" action="ppaction://media"/>
            <a:extLst>
              <a:ext uri="{FF2B5EF4-FFF2-40B4-BE49-F238E27FC236}">
                <a16:creationId xmlns:a16="http://schemas.microsoft.com/office/drawing/2014/main" id="{F565EC6E-2A9F-13E4-8680-D44C489C257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6306" r="1033"/>
          <a:stretch/>
        </p:blipFill>
        <p:spPr>
          <a:xfrm>
            <a:off x="1367181" y="216243"/>
            <a:ext cx="9049565" cy="6425514"/>
          </a:xfrm>
          <a:prstGeom prst="rect">
            <a:avLst/>
          </a:prstGeom>
        </p:spPr>
      </p:pic>
    </p:spTree>
    <p:extLst>
      <p:ext uri="{BB962C8B-B14F-4D97-AF65-F5344CB8AC3E}">
        <p14:creationId xmlns:p14="http://schemas.microsoft.com/office/powerpoint/2010/main" val="370404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1040D-8391-8850-B4ED-E0789DF41E5E}"/>
              </a:ext>
            </a:extLst>
          </p:cNvPr>
          <p:cNvSpPr>
            <a:spLocks noGrp="1"/>
          </p:cNvSpPr>
          <p:nvPr>
            <p:ph type="title"/>
          </p:nvPr>
        </p:nvSpPr>
        <p:spPr/>
        <p:txBody>
          <a:bodyPr/>
          <a:lstStyle/>
          <a:p>
            <a:endParaRPr lang="en-US"/>
          </a:p>
        </p:txBody>
      </p:sp>
      <p:pic>
        <p:nvPicPr>
          <p:cNvPr id="4" name="1.2.840.114340.3.3916747893.3.20260519.160120.667.6">
            <a:hlinkClick r:id="" action="ppaction://media"/>
            <a:extLst>
              <a:ext uri="{FF2B5EF4-FFF2-40B4-BE49-F238E27FC236}">
                <a16:creationId xmlns:a16="http://schemas.microsoft.com/office/drawing/2014/main" id="{70E9D429-699E-3A5A-2E56-D7A82E9BDCE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66287" y="305837"/>
            <a:ext cx="8017059" cy="6012163"/>
          </a:xfrm>
        </p:spPr>
      </p:pic>
    </p:spTree>
    <p:extLst>
      <p:ext uri="{BB962C8B-B14F-4D97-AF65-F5344CB8AC3E}">
        <p14:creationId xmlns:p14="http://schemas.microsoft.com/office/powerpoint/2010/main" val="260748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Picture Placeholder 299"/>
          <p:cNvPicPr>
            <a:picLocks noGrp="1"/>
          </p:cNvPicPr>
          <p:nvPr>
            <p:ph type="pic" sz="half" idx="13"/>
          </p:nvPr>
        </p:nvPicPr>
        <p:blipFill>
          <a:blip r:embed="rId3"/>
          <a:stretch>
            <a:fillRect/>
          </a:stretch>
        </p:blipFill>
        <p:spPr>
          <a:xfrm>
            <a:off x="7159470" y="2074013"/>
            <a:ext cx="3486150" cy="4001873"/>
          </a:xfrm>
          <a:prstGeom prst="rect">
            <a:avLst/>
          </a:prstGeom>
          <a:ln>
            <a:noFill/>
          </a:ln>
          <a:effectLst>
            <a:softEdge rad="38100"/>
          </a:effectLst>
        </p:spPr>
      </p:pic>
      <p:sp>
        <p:nvSpPr>
          <p:cNvPr id="301" name="Shape 301"/>
          <p:cNvSpPr>
            <a:spLocks noGrp="1"/>
          </p:cNvSpPr>
          <p:nvPr>
            <p:ph type="title"/>
          </p:nvPr>
        </p:nvSpPr>
        <p:spPr>
          <a:xfrm>
            <a:off x="2335677" y="1149869"/>
            <a:ext cx="8036719" cy="642938"/>
          </a:xfrm>
          <a:prstGeom prst="rect">
            <a:avLst/>
          </a:prstGeom>
        </p:spPr>
        <p:txBody>
          <a:bodyPr>
            <a:normAutofit fontScale="90000"/>
          </a:bodyPr>
          <a:lstStyle/>
          <a:p>
            <a:r>
              <a:rPr b="1">
                <a:solidFill>
                  <a:srgbClr val="FDE135"/>
                </a:solidFill>
              </a:rPr>
              <a:t>Pulmonary Edema</a:t>
            </a:r>
            <a:endParaRPr b="1" dirty="0">
              <a:solidFill>
                <a:srgbClr val="FDE135"/>
              </a:solidFill>
            </a:endParaRPr>
          </a:p>
        </p:txBody>
      </p:sp>
      <p:sp>
        <p:nvSpPr>
          <p:cNvPr id="302" name="Shape 302"/>
          <p:cNvSpPr>
            <a:spLocks noGrp="1"/>
          </p:cNvSpPr>
          <p:nvPr>
            <p:ph type="body" sz="half" idx="1"/>
          </p:nvPr>
        </p:nvSpPr>
        <p:spPr>
          <a:xfrm>
            <a:off x="982599" y="2605236"/>
            <a:ext cx="8036719" cy="823764"/>
          </a:xfrm>
          <a:prstGeom prst="rect">
            <a:avLst/>
          </a:prstGeom>
        </p:spPr>
        <p:txBody>
          <a:bodyPr>
            <a:normAutofit/>
          </a:bodyPr>
          <a:lstStyle/>
          <a:p>
            <a:r>
              <a:rPr sz="2100" dirty="0">
                <a:solidFill>
                  <a:schemeClr val="tx1"/>
                </a:solidFill>
              </a:rPr>
              <a:t>fluid at the alveolar - interstitial membrane</a:t>
            </a:r>
          </a:p>
        </p:txBody>
      </p:sp>
    </p:spTree>
    <p:extLst>
      <p:ext uri="{BB962C8B-B14F-4D97-AF65-F5344CB8AC3E}">
        <p14:creationId xmlns:p14="http://schemas.microsoft.com/office/powerpoint/2010/main" val="322243283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16.53.20 hrs __[0005389].mov"/>
          <p:cNvPicPr>
            <a:picLocks noGrp="1"/>
          </p:cNvPicPr>
          <p:nvPr>
            <p:ph type="pic" sz="half" idx="13"/>
            <a:videoFile r:link="rId2"/>
            <p:extLst>
              <p:ext uri="{DAA4B4D4-6D71-4841-9C94-3DE7FCFB9230}">
                <p14:media xmlns:p14="http://schemas.microsoft.com/office/powerpoint/2010/main" r:embed="rId1"/>
              </p:ext>
            </p:extLst>
          </p:nvPr>
        </p:nvPicPr>
        <p:blipFill rotWithShape="1">
          <a:blip r:embed="rId5"/>
          <a:srcRect t="5960" r="1615"/>
          <a:stretch/>
        </p:blipFill>
        <p:spPr>
          <a:xfrm>
            <a:off x="4413631" y="1163781"/>
            <a:ext cx="6330569" cy="4836967"/>
          </a:xfrm>
          <a:prstGeom prst="rect">
            <a:avLst/>
          </a:prstGeom>
        </p:spPr>
      </p:pic>
      <p:sp>
        <p:nvSpPr>
          <p:cNvPr id="305" name="Shape 305"/>
          <p:cNvSpPr>
            <a:spLocks noGrp="1"/>
          </p:cNvSpPr>
          <p:nvPr>
            <p:ph type="title"/>
          </p:nvPr>
        </p:nvSpPr>
        <p:spPr>
          <a:xfrm>
            <a:off x="472563" y="357548"/>
            <a:ext cx="3094137" cy="1741289"/>
          </a:xfrm>
          <a:prstGeom prst="rect">
            <a:avLst/>
          </a:prstGeom>
        </p:spPr>
        <p:txBody>
          <a:bodyPr>
            <a:normAutofit fontScale="90000"/>
          </a:bodyPr>
          <a:lstStyle/>
          <a:p>
            <a:r>
              <a:rPr b="1" dirty="0" err="1">
                <a:solidFill>
                  <a:srgbClr val="FDE135"/>
                </a:solidFill>
              </a:rPr>
              <a:t>pulmonay</a:t>
            </a:r>
            <a:r>
              <a:rPr b="1" dirty="0">
                <a:solidFill>
                  <a:srgbClr val="FDE135"/>
                </a:solidFill>
              </a:rPr>
              <a:t> edema</a:t>
            </a:r>
          </a:p>
        </p:txBody>
      </p:sp>
      <p:sp>
        <p:nvSpPr>
          <p:cNvPr id="306" name="Shape 306"/>
          <p:cNvSpPr>
            <a:spLocks noGrp="1"/>
          </p:cNvSpPr>
          <p:nvPr>
            <p:ph type="body" sz="half" idx="1"/>
          </p:nvPr>
        </p:nvSpPr>
        <p:spPr>
          <a:xfrm>
            <a:off x="472562" y="2368863"/>
            <a:ext cx="3094137" cy="1741289"/>
          </a:xfrm>
          <a:prstGeom prst="rect">
            <a:avLst/>
          </a:prstGeom>
        </p:spPr>
        <p:txBody>
          <a:bodyPr>
            <a:normAutofit/>
          </a:bodyPr>
          <a:lstStyle/>
          <a:p>
            <a:pPr algn="ctr"/>
            <a:r>
              <a:rPr sz="2100" dirty="0">
                <a:solidFill>
                  <a:schemeClr val="tx1"/>
                </a:solidFill>
              </a:rPr>
              <a:t>&gt;3 B-lines per intercostal space</a:t>
            </a:r>
          </a:p>
        </p:txBody>
      </p:sp>
      <p:sp>
        <p:nvSpPr>
          <p:cNvPr id="6" name="Rectangle 5"/>
          <p:cNvSpPr/>
          <p:nvPr/>
        </p:nvSpPr>
        <p:spPr>
          <a:xfrm>
            <a:off x="4900248" y="1288408"/>
            <a:ext cx="1529861" cy="3107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mbria"/>
            </a:endParaRPr>
          </a:p>
        </p:txBody>
      </p:sp>
      <p:sp>
        <p:nvSpPr>
          <p:cNvPr id="2" name="Rectangle 1"/>
          <p:cNvSpPr/>
          <p:nvPr/>
        </p:nvSpPr>
        <p:spPr>
          <a:xfrm>
            <a:off x="4233474" y="857251"/>
            <a:ext cx="1887241" cy="741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mbria"/>
            </a:endParaRPr>
          </a:p>
        </p:txBody>
      </p:sp>
    </p:spTree>
    <p:extLst>
      <p:ext uri="{BB962C8B-B14F-4D97-AF65-F5344CB8AC3E}">
        <p14:creationId xmlns:p14="http://schemas.microsoft.com/office/powerpoint/2010/main" val="1375071136"/>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0" fill="hold"/>
                                        <p:tgtEl>
                                          <p:spTgt spid="30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30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7801C-4E07-89D5-0E55-D6E2801193F6}"/>
              </a:ext>
            </a:extLst>
          </p:cNvPr>
          <p:cNvSpPr>
            <a:spLocks noGrp="1"/>
          </p:cNvSpPr>
          <p:nvPr>
            <p:ph type="title"/>
          </p:nvPr>
        </p:nvSpPr>
        <p:spPr/>
        <p:txBody>
          <a:bodyPr/>
          <a:lstStyle/>
          <a:p>
            <a:r>
              <a:rPr lang="en-US" dirty="0"/>
              <a:t>Teaching pearls – Lung Ultrasound</a:t>
            </a:r>
          </a:p>
        </p:txBody>
      </p:sp>
      <p:sp>
        <p:nvSpPr>
          <p:cNvPr id="3" name="Content Placeholder 2">
            <a:extLst>
              <a:ext uri="{FF2B5EF4-FFF2-40B4-BE49-F238E27FC236}">
                <a16:creationId xmlns:a16="http://schemas.microsoft.com/office/drawing/2014/main" id="{170A316C-374D-F012-6BB8-EFF194787B15}"/>
              </a:ext>
            </a:extLst>
          </p:cNvPr>
          <p:cNvSpPr>
            <a:spLocks noGrp="1"/>
          </p:cNvSpPr>
          <p:nvPr>
            <p:ph idx="1"/>
          </p:nvPr>
        </p:nvSpPr>
        <p:spPr/>
        <p:txBody>
          <a:bodyPr/>
          <a:lstStyle/>
          <a:p>
            <a:r>
              <a:rPr lang="en-US" dirty="0"/>
              <a:t>Diffuse B lines – diffuse problem - pulmonary edema</a:t>
            </a:r>
          </a:p>
          <a:p>
            <a:r>
              <a:rPr lang="en-US" dirty="0"/>
              <a:t>Focal B lines – focal problem (i.e. Pneumonia, contusion)</a:t>
            </a:r>
          </a:p>
          <a:p>
            <a:r>
              <a:rPr lang="en-US" dirty="0"/>
              <a:t>Ultrasound is more sensitive for pulmonary edema than </a:t>
            </a:r>
            <a:r>
              <a:rPr lang="en-US" dirty="0" err="1"/>
              <a:t>xray</a:t>
            </a:r>
            <a:r>
              <a:rPr lang="en-US" dirty="0"/>
              <a:t> </a:t>
            </a:r>
          </a:p>
          <a:p>
            <a:r>
              <a:rPr lang="en-US" dirty="0"/>
              <a:t>Combine it with cardiac ultrasound!  </a:t>
            </a:r>
          </a:p>
          <a:p>
            <a:endParaRPr lang="en-US" dirty="0"/>
          </a:p>
          <a:p>
            <a:endParaRPr lang="en-US" dirty="0"/>
          </a:p>
        </p:txBody>
      </p:sp>
    </p:spTree>
    <p:extLst>
      <p:ext uri="{BB962C8B-B14F-4D97-AF65-F5344CB8AC3E}">
        <p14:creationId xmlns:p14="http://schemas.microsoft.com/office/powerpoint/2010/main" val="880589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VIdeo 3.13 Severely reduced EF">
            <a:hlinkClick r:id="" action="ppaction://media"/>
            <a:extLst>
              <a:ext uri="{FF2B5EF4-FFF2-40B4-BE49-F238E27FC236}">
                <a16:creationId xmlns:a16="http://schemas.microsoft.com/office/drawing/2014/main" id="{922E2FBF-0139-5773-B820-5F8A747AE65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5607" r="738"/>
          <a:stretch/>
        </p:blipFill>
        <p:spPr>
          <a:xfrm>
            <a:off x="1252039" y="83128"/>
            <a:ext cx="9076525" cy="6473536"/>
          </a:xfrm>
          <a:prstGeom prst="rect">
            <a:avLst/>
          </a:prstGeom>
        </p:spPr>
      </p:pic>
    </p:spTree>
    <p:extLst>
      <p:ext uri="{BB962C8B-B14F-4D97-AF65-F5344CB8AC3E}">
        <p14:creationId xmlns:p14="http://schemas.microsoft.com/office/powerpoint/2010/main" val="238546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narrow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595808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2 – Back pain</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normAutofit lnSpcReduction="10000"/>
          </a:bodyPr>
          <a:lstStyle/>
          <a:p>
            <a:r>
              <a:rPr lang="en-US" dirty="0"/>
              <a:t>70 </a:t>
            </a:r>
            <a:r>
              <a:rPr lang="en-US" dirty="0" err="1"/>
              <a:t>yo</a:t>
            </a:r>
            <a:r>
              <a:rPr lang="en-US" dirty="0"/>
              <a:t> male presents to your primary care clinic with chief complaint of off and on back pain.  The pain does not relate to any specific movements.  Does not recall any injury.  No new medications.  No urinary bowel or bladder symptoms.  Has been working on trying to quit smoking, currently smoking 1.5ppd. </a:t>
            </a:r>
          </a:p>
          <a:p>
            <a:endParaRPr lang="en-US" dirty="0"/>
          </a:p>
          <a:p>
            <a:r>
              <a:rPr lang="en-US" dirty="0"/>
              <a:t>PMH: HTN</a:t>
            </a:r>
          </a:p>
          <a:p>
            <a:endParaRPr lang="en-US" dirty="0"/>
          </a:p>
          <a:p>
            <a:r>
              <a:rPr lang="en-US" dirty="0"/>
              <a:t>Vitals: WNL</a:t>
            </a:r>
          </a:p>
          <a:p>
            <a:pPr marL="0" indent="0">
              <a:buNone/>
            </a:pPr>
            <a:r>
              <a:rPr lang="en-US" dirty="0"/>
              <a:t> </a:t>
            </a:r>
          </a:p>
        </p:txBody>
      </p:sp>
    </p:spTree>
    <p:extLst>
      <p:ext uri="{BB962C8B-B14F-4D97-AF65-F5344CB8AC3E}">
        <p14:creationId xmlns:p14="http://schemas.microsoft.com/office/powerpoint/2010/main" val="947937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05225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normAutofit lnSpcReduction="10000"/>
          </a:bodyPr>
          <a:lstStyle/>
          <a:p>
            <a:r>
              <a:rPr lang="en-US" dirty="0"/>
              <a:t>MSK related</a:t>
            </a:r>
          </a:p>
          <a:p>
            <a:pPr lvl="1"/>
            <a:r>
              <a:rPr lang="en-US" dirty="0"/>
              <a:t>Herniated disk</a:t>
            </a:r>
          </a:p>
          <a:p>
            <a:pPr lvl="1"/>
            <a:r>
              <a:rPr lang="en-US" dirty="0"/>
              <a:t>Muscle strain</a:t>
            </a:r>
          </a:p>
          <a:p>
            <a:pPr lvl="1"/>
            <a:r>
              <a:rPr lang="en-US" dirty="0"/>
              <a:t>Arthritis</a:t>
            </a:r>
          </a:p>
          <a:p>
            <a:r>
              <a:rPr lang="en-US" dirty="0"/>
              <a:t>Urinary system</a:t>
            </a:r>
          </a:p>
          <a:p>
            <a:pPr lvl="1"/>
            <a:r>
              <a:rPr lang="en-US" dirty="0"/>
              <a:t>UTI</a:t>
            </a:r>
          </a:p>
          <a:p>
            <a:pPr lvl="1"/>
            <a:r>
              <a:rPr lang="en-US" dirty="0"/>
              <a:t>Prostatitis </a:t>
            </a:r>
          </a:p>
          <a:p>
            <a:r>
              <a:rPr lang="en-US" dirty="0"/>
              <a:t>Vascular</a:t>
            </a:r>
          </a:p>
          <a:p>
            <a:pPr lvl="1"/>
            <a:r>
              <a:rPr lang="en-US" dirty="0"/>
              <a:t>AAA</a:t>
            </a:r>
          </a:p>
          <a:p>
            <a:endParaRPr lang="en-US" dirty="0"/>
          </a:p>
        </p:txBody>
      </p:sp>
    </p:spTree>
    <p:extLst>
      <p:ext uri="{BB962C8B-B14F-4D97-AF65-F5344CB8AC3E}">
        <p14:creationId xmlns:p14="http://schemas.microsoft.com/office/powerpoint/2010/main" val="1733686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7.8 Abdominal Aortic Aneurysm in Transverse">
            <a:hlinkClick r:id="" action="ppaction://media"/>
            <a:extLst>
              <a:ext uri="{FF2B5EF4-FFF2-40B4-BE49-F238E27FC236}">
                <a16:creationId xmlns:a16="http://schemas.microsoft.com/office/drawing/2014/main" id="{2967E63C-6637-A5CE-36BB-88C49E65D34D}"/>
              </a:ext>
            </a:extLst>
          </p:cNvPr>
          <p:cNvPicPr>
            <a:picLocks noGrp="1" noChangeAspect="1"/>
          </p:cNvPicPr>
          <p:nvPr>
            <p:ph idx="1"/>
            <a:videoFile r:link="rId2"/>
            <p:extLst>
              <p:ext uri="{DAA4B4D4-6D71-4841-9C94-3DE7FCFB9230}">
                <p14:media xmlns:p14="http://schemas.microsoft.com/office/powerpoint/2010/main" r:embed="rId1"/>
              </p:ext>
            </p:extLst>
          </p:nvPr>
        </p:nvPicPr>
        <p:blipFill rotWithShape="1">
          <a:blip r:embed="rId4"/>
          <a:srcRect t="4722" r="992"/>
          <a:stretch/>
        </p:blipFill>
        <p:spPr>
          <a:xfrm>
            <a:off x="1865056" y="308919"/>
            <a:ext cx="8638188" cy="6233908"/>
          </a:xfrm>
        </p:spPr>
      </p:pic>
    </p:spTree>
    <p:extLst>
      <p:ext uri="{BB962C8B-B14F-4D97-AF65-F5344CB8AC3E}">
        <p14:creationId xmlns:p14="http://schemas.microsoft.com/office/powerpoint/2010/main" val="369216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A8024-69BF-8D32-AB0C-1DBBB447C615}"/>
              </a:ext>
            </a:extLst>
          </p:cNvPr>
          <p:cNvSpPr>
            <a:spLocks noGrp="1"/>
          </p:cNvSpPr>
          <p:nvPr>
            <p:ph type="title"/>
          </p:nvPr>
        </p:nvSpPr>
        <p:spPr/>
        <p:txBody>
          <a:bodyPr/>
          <a:lstStyle/>
          <a:p>
            <a:endParaRPr lang="en-US"/>
          </a:p>
        </p:txBody>
      </p:sp>
      <p:pic>
        <p:nvPicPr>
          <p:cNvPr id="5" name="Content Placeholder 4" descr="A ultrasound of a kidney&#10;&#10;Description automatically generated with medium confidence">
            <a:extLst>
              <a:ext uri="{FF2B5EF4-FFF2-40B4-BE49-F238E27FC236}">
                <a16:creationId xmlns:a16="http://schemas.microsoft.com/office/drawing/2014/main" id="{36599BFE-F31F-0C91-2453-9A777FD918E0}"/>
              </a:ext>
            </a:extLst>
          </p:cNvPr>
          <p:cNvPicPr>
            <a:picLocks noGrp="1" noChangeAspect="1"/>
          </p:cNvPicPr>
          <p:nvPr>
            <p:ph idx="1"/>
          </p:nvPr>
        </p:nvPicPr>
        <p:blipFill>
          <a:blip r:embed="rId2"/>
          <a:stretch>
            <a:fillRect/>
          </a:stretch>
        </p:blipFill>
        <p:spPr>
          <a:xfrm>
            <a:off x="1797329" y="467849"/>
            <a:ext cx="8372282" cy="6390151"/>
          </a:xfrm>
        </p:spPr>
      </p:pic>
      <p:sp>
        <p:nvSpPr>
          <p:cNvPr id="6" name="TextBox 5">
            <a:extLst>
              <a:ext uri="{FF2B5EF4-FFF2-40B4-BE49-F238E27FC236}">
                <a16:creationId xmlns:a16="http://schemas.microsoft.com/office/drawing/2014/main" id="{C02DFE28-1165-0720-F13F-8E91F78EE309}"/>
              </a:ext>
            </a:extLst>
          </p:cNvPr>
          <p:cNvSpPr txBox="1"/>
          <p:nvPr/>
        </p:nvSpPr>
        <p:spPr>
          <a:xfrm>
            <a:off x="2174789" y="914400"/>
            <a:ext cx="832279" cy="369332"/>
          </a:xfrm>
          <a:prstGeom prst="rect">
            <a:avLst/>
          </a:prstGeom>
          <a:noFill/>
        </p:spPr>
        <p:txBody>
          <a:bodyPr wrap="none" rtlCol="0">
            <a:spAutoFit/>
          </a:bodyPr>
          <a:lstStyle/>
          <a:p>
            <a:r>
              <a:rPr lang="en-US" dirty="0"/>
              <a:t>5.4cm</a:t>
            </a:r>
          </a:p>
        </p:txBody>
      </p:sp>
    </p:spTree>
    <p:extLst>
      <p:ext uri="{BB962C8B-B14F-4D97-AF65-F5344CB8AC3E}">
        <p14:creationId xmlns:p14="http://schemas.microsoft.com/office/powerpoint/2010/main" val="1568356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7.1 Proximal aorta">
            <a:hlinkClick r:id="" action="ppaction://media"/>
            <a:extLst>
              <a:ext uri="{FF2B5EF4-FFF2-40B4-BE49-F238E27FC236}">
                <a16:creationId xmlns:a16="http://schemas.microsoft.com/office/drawing/2014/main" id="{1B735D28-5916-FA4B-2173-31B2735F9BAE}"/>
              </a:ext>
            </a:extLst>
          </p:cNvPr>
          <p:cNvPicPr>
            <a:picLocks noGrp="1" noChangeAspect="1"/>
          </p:cNvPicPr>
          <p:nvPr>
            <p:ph idx="1"/>
            <a:videoFile r:link="rId2"/>
            <p:extLst>
              <p:ext uri="{DAA4B4D4-6D71-4841-9C94-3DE7FCFB9230}">
                <p14:media xmlns:p14="http://schemas.microsoft.com/office/powerpoint/2010/main" r:embed="rId1"/>
              </p:ext>
            </p:extLst>
          </p:nvPr>
        </p:nvPicPr>
        <p:blipFill rotWithShape="1">
          <a:blip r:embed="rId4"/>
          <a:srcRect t="4309" r="1004"/>
          <a:stretch/>
        </p:blipFill>
        <p:spPr>
          <a:xfrm>
            <a:off x="1544970" y="358346"/>
            <a:ext cx="8328079" cy="6036876"/>
          </a:xfrm>
        </p:spPr>
      </p:pic>
    </p:spTree>
    <p:extLst>
      <p:ext uri="{BB962C8B-B14F-4D97-AF65-F5344CB8AC3E}">
        <p14:creationId xmlns:p14="http://schemas.microsoft.com/office/powerpoint/2010/main" val="224007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7.6 Sagittal Aorta">
            <a:hlinkClick r:id="" action="ppaction://media"/>
            <a:extLst>
              <a:ext uri="{FF2B5EF4-FFF2-40B4-BE49-F238E27FC236}">
                <a16:creationId xmlns:a16="http://schemas.microsoft.com/office/drawing/2014/main" id="{9DFDB516-C156-7624-69E7-B4893501751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782" r="1047"/>
          <a:stretch/>
        </p:blipFill>
        <p:spPr>
          <a:xfrm>
            <a:off x="1049959" y="163995"/>
            <a:ext cx="9048198" cy="6530009"/>
          </a:xfrm>
          <a:prstGeom prst="rect">
            <a:avLst/>
          </a:prstGeom>
        </p:spPr>
      </p:pic>
    </p:spTree>
    <p:extLst>
      <p:ext uri="{BB962C8B-B14F-4D97-AF65-F5344CB8AC3E}">
        <p14:creationId xmlns:p14="http://schemas.microsoft.com/office/powerpoint/2010/main" val="287136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7.7 Fusiform Sagittal">
            <a:hlinkClick r:id="" action="ppaction://media"/>
            <a:extLst>
              <a:ext uri="{FF2B5EF4-FFF2-40B4-BE49-F238E27FC236}">
                <a16:creationId xmlns:a16="http://schemas.microsoft.com/office/drawing/2014/main" id="{309B862E-2788-234A-7EA5-9F11BCACDFD8}"/>
              </a:ext>
            </a:extLst>
          </p:cNvPr>
          <p:cNvPicPr>
            <a:picLocks noGrp="1" noChangeAspect="1"/>
          </p:cNvPicPr>
          <p:nvPr>
            <p:ph idx="1"/>
            <a:videoFile r:link="rId2"/>
            <p:extLst>
              <p:ext uri="{DAA4B4D4-6D71-4841-9C94-3DE7FCFB9230}">
                <p14:media xmlns:p14="http://schemas.microsoft.com/office/powerpoint/2010/main" r:embed="rId1"/>
              </p:ext>
            </p:extLst>
          </p:nvPr>
        </p:nvPicPr>
        <p:blipFill rotWithShape="1">
          <a:blip r:embed="rId4"/>
          <a:srcRect t="5680" r="402"/>
          <a:stretch/>
        </p:blipFill>
        <p:spPr>
          <a:xfrm>
            <a:off x="1400010" y="86497"/>
            <a:ext cx="9117359" cy="6474941"/>
          </a:xfrm>
        </p:spPr>
      </p:pic>
    </p:spTree>
    <p:extLst>
      <p:ext uri="{BB962C8B-B14F-4D97-AF65-F5344CB8AC3E}">
        <p14:creationId xmlns:p14="http://schemas.microsoft.com/office/powerpoint/2010/main" val="7035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7801C-4E07-89D5-0E55-D6E2801193F6}"/>
              </a:ext>
            </a:extLst>
          </p:cNvPr>
          <p:cNvSpPr>
            <a:spLocks noGrp="1"/>
          </p:cNvSpPr>
          <p:nvPr>
            <p:ph type="title"/>
          </p:nvPr>
        </p:nvSpPr>
        <p:spPr/>
        <p:txBody>
          <a:bodyPr/>
          <a:lstStyle/>
          <a:p>
            <a:r>
              <a:rPr lang="en-US" dirty="0"/>
              <a:t>Teaching pearls</a:t>
            </a:r>
          </a:p>
        </p:txBody>
      </p:sp>
      <p:sp>
        <p:nvSpPr>
          <p:cNvPr id="3" name="Content Placeholder 2">
            <a:extLst>
              <a:ext uri="{FF2B5EF4-FFF2-40B4-BE49-F238E27FC236}">
                <a16:creationId xmlns:a16="http://schemas.microsoft.com/office/drawing/2014/main" id="{170A316C-374D-F012-6BB8-EFF194787B15}"/>
              </a:ext>
            </a:extLst>
          </p:cNvPr>
          <p:cNvSpPr>
            <a:spLocks noGrp="1"/>
          </p:cNvSpPr>
          <p:nvPr>
            <p:ph idx="1"/>
          </p:nvPr>
        </p:nvSpPr>
        <p:spPr/>
        <p:txBody>
          <a:bodyPr/>
          <a:lstStyle/>
          <a:p>
            <a:endParaRPr lang="en-US" dirty="0"/>
          </a:p>
          <a:p>
            <a:r>
              <a:rPr lang="en-US" dirty="0"/>
              <a:t>Very easy screening test to do, if can visualize, has very high LR+ (16.8) and low LR- (0.03)</a:t>
            </a:r>
          </a:p>
          <a:p>
            <a:r>
              <a:rPr lang="en-US" dirty="0"/>
              <a:t>Takes very little time</a:t>
            </a:r>
          </a:p>
          <a:p>
            <a:r>
              <a:rPr lang="en-US" dirty="0"/>
              <a:t>When difficult to visualize, reposition patient, or sweep bowel gas </a:t>
            </a:r>
          </a:p>
          <a:p>
            <a:r>
              <a:rPr lang="en-US" dirty="0"/>
              <a:t>Measure outside wall to outside wall </a:t>
            </a:r>
          </a:p>
          <a:p>
            <a:endParaRPr lang="en-US" dirty="0"/>
          </a:p>
          <a:p>
            <a:endParaRPr lang="en-US" dirty="0"/>
          </a:p>
        </p:txBody>
      </p:sp>
    </p:spTree>
    <p:extLst>
      <p:ext uri="{BB962C8B-B14F-4D97-AF65-F5344CB8AC3E}">
        <p14:creationId xmlns:p14="http://schemas.microsoft.com/office/powerpoint/2010/main" val="2257996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change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1519226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3 – RUQ pain</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lstStyle/>
          <a:p>
            <a:r>
              <a:rPr lang="en-US" dirty="0"/>
              <a:t>32 </a:t>
            </a:r>
            <a:r>
              <a:rPr lang="en-US" dirty="0" err="1"/>
              <a:t>y.o</a:t>
            </a:r>
            <a:r>
              <a:rPr lang="en-US" dirty="0"/>
              <a:t>. female presents with abdominal pain that comes and goes.   Has been happening for about a month, but has become unbearable over the last couple days.  Seems to happen every time she eats. Is located epigastric to the right side of her abdomen.  No fevers, chills, n/v/d.  No CP or SOB. </a:t>
            </a:r>
          </a:p>
          <a:p>
            <a:endParaRPr lang="en-US" dirty="0"/>
          </a:p>
          <a:p>
            <a:r>
              <a:rPr lang="en-US" dirty="0"/>
              <a:t>PMH: none</a:t>
            </a:r>
          </a:p>
          <a:p>
            <a:endParaRPr lang="en-US" dirty="0"/>
          </a:p>
          <a:p>
            <a:r>
              <a:rPr lang="en-US" dirty="0"/>
              <a:t>Exam: tenderness in the RUQ</a:t>
            </a:r>
          </a:p>
        </p:txBody>
      </p:sp>
    </p:spTree>
    <p:extLst>
      <p:ext uri="{BB962C8B-B14F-4D97-AF65-F5344CB8AC3E}">
        <p14:creationId xmlns:p14="http://schemas.microsoft.com/office/powerpoint/2010/main" val="2164322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128062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r>
              <a:rPr lang="en-US" dirty="0"/>
              <a:t>Cholelithiasis </a:t>
            </a:r>
          </a:p>
          <a:p>
            <a:r>
              <a:rPr lang="en-US" dirty="0"/>
              <a:t>Cholecystitis</a:t>
            </a:r>
          </a:p>
          <a:p>
            <a:r>
              <a:rPr lang="en-US" dirty="0"/>
              <a:t>Pancreatitis </a:t>
            </a:r>
          </a:p>
          <a:p>
            <a:r>
              <a:rPr lang="en-US" dirty="0"/>
              <a:t>Hepatitis</a:t>
            </a:r>
          </a:p>
          <a:p>
            <a:r>
              <a:rPr lang="en-US" dirty="0"/>
              <a:t>Gastritis</a:t>
            </a:r>
          </a:p>
          <a:p>
            <a:r>
              <a:rPr lang="en-US" dirty="0"/>
              <a:t>Ureteral colic </a:t>
            </a:r>
          </a:p>
          <a:p>
            <a:endParaRPr lang="en-US" dirty="0"/>
          </a:p>
          <a:p>
            <a:endParaRPr lang="en-US" dirty="0"/>
          </a:p>
        </p:txBody>
      </p:sp>
    </p:spTree>
    <p:extLst>
      <p:ext uri="{BB962C8B-B14F-4D97-AF65-F5344CB8AC3E}">
        <p14:creationId xmlns:p14="http://schemas.microsoft.com/office/powerpoint/2010/main" val="420047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8.6 Multiple Gallstones">
            <a:hlinkClick r:id="" action="ppaction://media"/>
            <a:extLst>
              <a:ext uri="{FF2B5EF4-FFF2-40B4-BE49-F238E27FC236}">
                <a16:creationId xmlns:a16="http://schemas.microsoft.com/office/drawing/2014/main" id="{4A3CE0B5-7CB2-0315-E0E3-77513E5E6CD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5362" r="939"/>
          <a:stretch/>
        </p:blipFill>
        <p:spPr>
          <a:xfrm>
            <a:off x="1199046" y="183874"/>
            <a:ext cx="9058136" cy="6490252"/>
          </a:xfrm>
          <a:prstGeom prst="rect">
            <a:avLst/>
          </a:prstGeom>
        </p:spPr>
      </p:pic>
    </p:spTree>
    <p:extLst>
      <p:ext uri="{BB962C8B-B14F-4D97-AF65-F5344CB8AC3E}">
        <p14:creationId xmlns:p14="http://schemas.microsoft.com/office/powerpoint/2010/main" val="2108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8.9 Cholecystitis">
            <a:hlinkClick r:id="" action="ppaction://media"/>
            <a:extLst>
              <a:ext uri="{FF2B5EF4-FFF2-40B4-BE49-F238E27FC236}">
                <a16:creationId xmlns:a16="http://schemas.microsoft.com/office/drawing/2014/main" id="{D4C9A152-3D44-BE75-3E40-FD6F3529B8A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3988" r="504"/>
          <a:stretch/>
        </p:blipFill>
        <p:spPr>
          <a:xfrm>
            <a:off x="1218924" y="136766"/>
            <a:ext cx="9097894" cy="6584468"/>
          </a:xfrm>
          <a:prstGeom prst="rect">
            <a:avLst/>
          </a:prstGeom>
        </p:spPr>
      </p:pic>
    </p:spTree>
    <p:extLst>
      <p:ext uri="{BB962C8B-B14F-4D97-AF65-F5344CB8AC3E}">
        <p14:creationId xmlns:p14="http://schemas.microsoft.com/office/powerpoint/2010/main" val="113937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8.1 GB long axis">
            <a:hlinkClick r:id="" action="ppaction://media"/>
            <a:extLst>
              <a:ext uri="{FF2B5EF4-FFF2-40B4-BE49-F238E27FC236}">
                <a16:creationId xmlns:a16="http://schemas.microsoft.com/office/drawing/2014/main" id="{F723AEBB-7EBE-2845-9B50-4BDE92BB311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134" r="613"/>
          <a:stretch/>
        </p:blipFill>
        <p:spPr>
          <a:xfrm>
            <a:off x="1189107" y="188842"/>
            <a:ext cx="9087954" cy="6574529"/>
          </a:xfrm>
          <a:prstGeom prst="rect">
            <a:avLst/>
          </a:prstGeom>
        </p:spPr>
      </p:pic>
    </p:spTree>
    <p:extLst>
      <p:ext uri="{BB962C8B-B14F-4D97-AF65-F5344CB8AC3E}">
        <p14:creationId xmlns:p14="http://schemas.microsoft.com/office/powerpoint/2010/main" val="119472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7801C-4E07-89D5-0E55-D6E2801193F6}"/>
              </a:ext>
            </a:extLst>
          </p:cNvPr>
          <p:cNvSpPr>
            <a:spLocks noGrp="1"/>
          </p:cNvSpPr>
          <p:nvPr>
            <p:ph type="title"/>
          </p:nvPr>
        </p:nvSpPr>
        <p:spPr/>
        <p:txBody>
          <a:bodyPr/>
          <a:lstStyle/>
          <a:p>
            <a:r>
              <a:rPr lang="en-US" dirty="0"/>
              <a:t>Teaching pearls</a:t>
            </a:r>
          </a:p>
        </p:txBody>
      </p:sp>
      <p:sp>
        <p:nvSpPr>
          <p:cNvPr id="3" name="Content Placeholder 2">
            <a:extLst>
              <a:ext uri="{FF2B5EF4-FFF2-40B4-BE49-F238E27FC236}">
                <a16:creationId xmlns:a16="http://schemas.microsoft.com/office/drawing/2014/main" id="{170A316C-374D-F012-6BB8-EFF194787B15}"/>
              </a:ext>
            </a:extLst>
          </p:cNvPr>
          <p:cNvSpPr>
            <a:spLocks noGrp="1"/>
          </p:cNvSpPr>
          <p:nvPr>
            <p:ph idx="1"/>
          </p:nvPr>
        </p:nvSpPr>
        <p:spPr/>
        <p:txBody>
          <a:bodyPr/>
          <a:lstStyle/>
          <a:p>
            <a:endParaRPr lang="en-US" dirty="0"/>
          </a:p>
          <a:p>
            <a:r>
              <a:rPr lang="en-US" dirty="0"/>
              <a:t>Very easy screening exam that can be done in the clinic, in the ED, on the floor, in a tent</a:t>
            </a:r>
          </a:p>
          <a:p>
            <a:r>
              <a:rPr lang="en-US" dirty="0"/>
              <a:t>Does not need to be “diagnostic quality”, if positive, can get confirmatory testing</a:t>
            </a:r>
          </a:p>
          <a:p>
            <a:r>
              <a:rPr lang="en-US" dirty="0"/>
              <a:t>If negative, LR- (0.08) is low enough exclude GB as the problem </a:t>
            </a:r>
          </a:p>
        </p:txBody>
      </p:sp>
    </p:spTree>
    <p:extLst>
      <p:ext uri="{BB962C8B-B14F-4D97-AF65-F5344CB8AC3E}">
        <p14:creationId xmlns:p14="http://schemas.microsoft.com/office/powerpoint/2010/main" val="1098566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narrow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1553469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4 – Leg swelling</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lstStyle/>
          <a:p>
            <a:r>
              <a:rPr lang="en-US" dirty="0"/>
              <a:t>56 </a:t>
            </a:r>
            <a:r>
              <a:rPr lang="en-US" dirty="0" err="1"/>
              <a:t>yo</a:t>
            </a:r>
            <a:r>
              <a:rPr lang="en-US" dirty="0"/>
              <a:t> male presents to clinic with chief complaint of right leg swelling and pain. States he noticed it about 5 days ago, but has continued to bother him despite elevating the leg at night time.  Never had this problem before. Denies any swelling to other extremities. Recently had an inguinal hernia repair.  </a:t>
            </a:r>
          </a:p>
          <a:p>
            <a:r>
              <a:rPr lang="en-US" dirty="0"/>
              <a:t>PMH: HTN, DM, obesity </a:t>
            </a:r>
          </a:p>
          <a:p>
            <a:r>
              <a:rPr lang="en-US" dirty="0"/>
              <a:t>Vitals </a:t>
            </a:r>
          </a:p>
        </p:txBody>
      </p:sp>
    </p:spTree>
    <p:extLst>
      <p:ext uri="{BB962C8B-B14F-4D97-AF65-F5344CB8AC3E}">
        <p14:creationId xmlns:p14="http://schemas.microsoft.com/office/powerpoint/2010/main" val="3233647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15181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r>
              <a:rPr lang="en-US" dirty="0"/>
              <a:t>DVT</a:t>
            </a:r>
          </a:p>
          <a:p>
            <a:r>
              <a:rPr lang="en-US" dirty="0" err="1"/>
              <a:t>Celluitis</a:t>
            </a:r>
            <a:endParaRPr lang="en-US" dirty="0"/>
          </a:p>
          <a:p>
            <a:r>
              <a:rPr lang="en-US" dirty="0"/>
              <a:t>Injury </a:t>
            </a:r>
          </a:p>
          <a:p>
            <a:r>
              <a:rPr lang="en-US" dirty="0"/>
              <a:t>Muscle strain </a:t>
            </a:r>
          </a:p>
          <a:p>
            <a:r>
              <a:rPr lang="en-US" dirty="0"/>
              <a:t>Arterial insufficiency </a:t>
            </a:r>
          </a:p>
        </p:txBody>
      </p:sp>
    </p:spTree>
    <p:extLst>
      <p:ext uri="{BB962C8B-B14F-4D97-AF65-F5344CB8AC3E}">
        <p14:creationId xmlns:p14="http://schemas.microsoft.com/office/powerpoint/2010/main" val="2527051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14.10 Acute Thrombus">
            <a:hlinkClick r:id="" action="ppaction://media"/>
            <a:extLst>
              <a:ext uri="{FF2B5EF4-FFF2-40B4-BE49-F238E27FC236}">
                <a16:creationId xmlns:a16="http://schemas.microsoft.com/office/drawing/2014/main" id="{F3964D31-2C94-A828-FE92-CA5277F267F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5073" r="813"/>
          <a:stretch/>
        </p:blipFill>
        <p:spPr>
          <a:xfrm>
            <a:off x="1088127" y="173935"/>
            <a:ext cx="9069664" cy="6510130"/>
          </a:xfrm>
          <a:prstGeom prst="rect">
            <a:avLst/>
          </a:prstGeom>
        </p:spPr>
      </p:pic>
    </p:spTree>
    <p:extLst>
      <p:ext uri="{BB962C8B-B14F-4D97-AF65-F5344CB8AC3E}">
        <p14:creationId xmlns:p14="http://schemas.microsoft.com/office/powerpoint/2010/main" val="30530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 14.2 Common Femoral Vein">
            <a:hlinkClick r:id="" action="ppaction://media"/>
            <a:extLst>
              <a:ext uri="{FF2B5EF4-FFF2-40B4-BE49-F238E27FC236}">
                <a16:creationId xmlns:a16="http://schemas.microsoft.com/office/drawing/2014/main" id="{5F75C4A3-500B-D9E3-9D92-D78DDE88EC1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1" t="4493" r="396"/>
          <a:stretch/>
        </p:blipFill>
        <p:spPr>
          <a:xfrm>
            <a:off x="970446" y="308112"/>
            <a:ext cx="9107832" cy="6549887"/>
          </a:xfrm>
          <a:prstGeom prst="rect">
            <a:avLst/>
          </a:prstGeom>
        </p:spPr>
      </p:pic>
    </p:spTree>
    <p:extLst>
      <p:ext uri="{BB962C8B-B14F-4D97-AF65-F5344CB8AC3E}">
        <p14:creationId xmlns:p14="http://schemas.microsoft.com/office/powerpoint/2010/main" val="244197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14.5 Popliteal Vein compressed">
            <a:hlinkClick r:id="" action="ppaction://media"/>
            <a:extLst>
              <a:ext uri="{FF2B5EF4-FFF2-40B4-BE49-F238E27FC236}">
                <a16:creationId xmlns:a16="http://schemas.microsoft.com/office/drawing/2014/main" id="{9D00598A-B50C-31BE-2978-A7C17C7E407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279" r="613"/>
          <a:stretch/>
        </p:blipFill>
        <p:spPr>
          <a:xfrm>
            <a:off x="880993" y="293411"/>
            <a:ext cx="9087954" cy="6564589"/>
          </a:xfrm>
          <a:prstGeom prst="rect">
            <a:avLst/>
          </a:prstGeom>
        </p:spPr>
      </p:pic>
    </p:spTree>
    <p:extLst>
      <p:ext uri="{BB962C8B-B14F-4D97-AF65-F5344CB8AC3E}">
        <p14:creationId xmlns:p14="http://schemas.microsoft.com/office/powerpoint/2010/main" val="106263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7801C-4E07-89D5-0E55-D6E2801193F6}"/>
              </a:ext>
            </a:extLst>
          </p:cNvPr>
          <p:cNvSpPr>
            <a:spLocks noGrp="1"/>
          </p:cNvSpPr>
          <p:nvPr>
            <p:ph type="title"/>
          </p:nvPr>
        </p:nvSpPr>
        <p:spPr/>
        <p:txBody>
          <a:bodyPr/>
          <a:lstStyle/>
          <a:p>
            <a:r>
              <a:rPr lang="en-US" dirty="0"/>
              <a:t>Teaching pearls</a:t>
            </a:r>
          </a:p>
        </p:txBody>
      </p:sp>
      <p:sp>
        <p:nvSpPr>
          <p:cNvPr id="3" name="Content Placeholder 2">
            <a:extLst>
              <a:ext uri="{FF2B5EF4-FFF2-40B4-BE49-F238E27FC236}">
                <a16:creationId xmlns:a16="http://schemas.microsoft.com/office/drawing/2014/main" id="{170A316C-374D-F012-6BB8-EFF194787B15}"/>
              </a:ext>
            </a:extLst>
          </p:cNvPr>
          <p:cNvSpPr>
            <a:spLocks noGrp="1"/>
          </p:cNvSpPr>
          <p:nvPr>
            <p:ph idx="1"/>
          </p:nvPr>
        </p:nvSpPr>
        <p:spPr/>
        <p:txBody>
          <a:bodyPr/>
          <a:lstStyle/>
          <a:p>
            <a:endParaRPr lang="en-US" dirty="0"/>
          </a:p>
          <a:p>
            <a:r>
              <a:rPr lang="en-US" dirty="0"/>
              <a:t>Technically very easy study, but often logistically very hard to get a “formal done”</a:t>
            </a:r>
          </a:p>
          <a:p>
            <a:r>
              <a:rPr lang="en-US" dirty="0"/>
              <a:t>High LR+ (18-30), and LR – (0.04-0.19)</a:t>
            </a:r>
          </a:p>
          <a:p>
            <a:r>
              <a:rPr lang="en-US" dirty="0"/>
              <a:t>If negative, and still concerned, can send for repeat scan</a:t>
            </a:r>
          </a:p>
          <a:p>
            <a:r>
              <a:rPr lang="en-US" dirty="0"/>
              <a:t>Can save your patients a lot of time and expense, and make the diagnosis much quicker </a:t>
            </a:r>
          </a:p>
        </p:txBody>
      </p:sp>
    </p:spTree>
    <p:extLst>
      <p:ext uri="{BB962C8B-B14F-4D97-AF65-F5344CB8AC3E}">
        <p14:creationId xmlns:p14="http://schemas.microsoft.com/office/powerpoint/2010/main" val="10995816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change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33327995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5 – Vision loss</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lstStyle/>
          <a:p>
            <a:r>
              <a:rPr lang="en-US" dirty="0"/>
              <a:t>67 </a:t>
            </a:r>
            <a:r>
              <a:rPr lang="en-US" dirty="0" err="1"/>
              <a:t>yo</a:t>
            </a:r>
            <a:r>
              <a:rPr lang="en-US" dirty="0"/>
              <a:t> male presents with chief complaint of decreased vision in his left eye. States he had flashers and then it felt like a curtain was over his vision. He can still see light, and make out large objects in front of him.  Uses reading glasses, but otherwise has not had issues with his vision before. </a:t>
            </a:r>
          </a:p>
          <a:p>
            <a:r>
              <a:rPr lang="en-US" dirty="0"/>
              <a:t>PMH: DM, TIA </a:t>
            </a:r>
          </a:p>
          <a:p>
            <a:r>
              <a:rPr lang="en-US" dirty="0"/>
              <a:t>Vitals: 20/40 vision in R eye, LP only in left.  </a:t>
            </a:r>
          </a:p>
        </p:txBody>
      </p:sp>
    </p:spTree>
    <p:extLst>
      <p:ext uri="{BB962C8B-B14F-4D97-AF65-F5344CB8AC3E}">
        <p14:creationId xmlns:p14="http://schemas.microsoft.com/office/powerpoint/2010/main" val="1562956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753357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r>
              <a:rPr lang="en-US" dirty="0"/>
              <a:t>Retinal detachment</a:t>
            </a:r>
          </a:p>
          <a:p>
            <a:r>
              <a:rPr lang="en-US" dirty="0"/>
              <a:t>Vitreous </a:t>
            </a:r>
            <a:r>
              <a:rPr lang="en-US" dirty="0" err="1"/>
              <a:t>hemmorage</a:t>
            </a:r>
            <a:r>
              <a:rPr lang="en-US" dirty="0"/>
              <a:t> </a:t>
            </a:r>
          </a:p>
          <a:p>
            <a:r>
              <a:rPr lang="en-US" dirty="0"/>
              <a:t>Vitreous detachment </a:t>
            </a:r>
          </a:p>
          <a:p>
            <a:r>
              <a:rPr lang="en-US" dirty="0"/>
              <a:t>Diabetic retinopathy </a:t>
            </a:r>
          </a:p>
          <a:p>
            <a:endParaRPr lang="en-US" dirty="0"/>
          </a:p>
        </p:txBody>
      </p:sp>
    </p:spTree>
    <p:extLst>
      <p:ext uri="{BB962C8B-B14F-4D97-AF65-F5344CB8AC3E}">
        <p14:creationId xmlns:p14="http://schemas.microsoft.com/office/powerpoint/2010/main" val="8402497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16.1 Normal eye">
            <a:hlinkClick r:id="" action="ppaction://media"/>
            <a:extLst>
              <a:ext uri="{FF2B5EF4-FFF2-40B4-BE49-F238E27FC236}">
                <a16:creationId xmlns:a16="http://schemas.microsoft.com/office/drawing/2014/main" id="{6B2053A1-7802-7979-A200-554B2A54787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713" r="1683"/>
          <a:stretch/>
        </p:blipFill>
        <p:spPr>
          <a:xfrm>
            <a:off x="2089298" y="0"/>
            <a:ext cx="9974548" cy="7250311"/>
          </a:xfrm>
          <a:prstGeom prst="rect">
            <a:avLst/>
          </a:prstGeom>
        </p:spPr>
      </p:pic>
      <p:sp>
        <p:nvSpPr>
          <p:cNvPr id="3" name="TextBox 2">
            <a:extLst>
              <a:ext uri="{FF2B5EF4-FFF2-40B4-BE49-F238E27FC236}">
                <a16:creationId xmlns:a16="http://schemas.microsoft.com/office/drawing/2014/main" id="{F2A0A715-BC98-226A-5F23-7D67967FCE09}"/>
              </a:ext>
            </a:extLst>
          </p:cNvPr>
          <p:cNvSpPr txBox="1"/>
          <p:nvPr/>
        </p:nvSpPr>
        <p:spPr>
          <a:xfrm>
            <a:off x="332509" y="1371600"/>
            <a:ext cx="1340427" cy="923330"/>
          </a:xfrm>
          <a:prstGeom prst="rect">
            <a:avLst/>
          </a:prstGeom>
          <a:noFill/>
        </p:spPr>
        <p:txBody>
          <a:bodyPr wrap="square" rtlCol="0">
            <a:spAutoFit/>
          </a:bodyPr>
          <a:lstStyle/>
          <a:p>
            <a:r>
              <a:rPr lang="en-US" dirty="0"/>
              <a:t>Right Eye</a:t>
            </a:r>
          </a:p>
          <a:p>
            <a:r>
              <a:rPr lang="en-US" dirty="0"/>
              <a:t>(normal vision)</a:t>
            </a:r>
          </a:p>
        </p:txBody>
      </p:sp>
    </p:spTree>
    <p:extLst>
      <p:ext uri="{BB962C8B-B14F-4D97-AF65-F5344CB8AC3E}">
        <p14:creationId xmlns:p14="http://schemas.microsoft.com/office/powerpoint/2010/main" val="217754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16.3 Retinal Detachment">
            <a:hlinkClick r:id="" action="ppaction://media"/>
            <a:extLst>
              <a:ext uri="{FF2B5EF4-FFF2-40B4-BE49-F238E27FC236}">
                <a16:creationId xmlns:a16="http://schemas.microsoft.com/office/drawing/2014/main" id="{A0FCDD62-7192-7A2D-E0FC-14DDC9EDCAD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98281"/>
            <a:ext cx="12192000" cy="6858000"/>
          </a:xfrm>
          <a:prstGeom prst="rect">
            <a:avLst/>
          </a:prstGeom>
        </p:spPr>
      </p:pic>
      <p:sp>
        <p:nvSpPr>
          <p:cNvPr id="3" name="TextBox 2">
            <a:extLst>
              <a:ext uri="{FF2B5EF4-FFF2-40B4-BE49-F238E27FC236}">
                <a16:creationId xmlns:a16="http://schemas.microsoft.com/office/drawing/2014/main" id="{EDDF2A0B-897C-A44C-E58E-889E4C97C51F}"/>
              </a:ext>
            </a:extLst>
          </p:cNvPr>
          <p:cNvSpPr txBox="1"/>
          <p:nvPr/>
        </p:nvSpPr>
        <p:spPr>
          <a:xfrm>
            <a:off x="332509" y="1371600"/>
            <a:ext cx="1340427" cy="369332"/>
          </a:xfrm>
          <a:prstGeom prst="rect">
            <a:avLst/>
          </a:prstGeom>
          <a:noFill/>
        </p:spPr>
        <p:txBody>
          <a:bodyPr wrap="square" rtlCol="0">
            <a:spAutoFit/>
          </a:bodyPr>
          <a:lstStyle/>
          <a:p>
            <a:r>
              <a:rPr lang="en-US" dirty="0"/>
              <a:t>Left Eye</a:t>
            </a:r>
          </a:p>
        </p:txBody>
      </p:sp>
    </p:spTree>
    <p:extLst>
      <p:ext uri="{BB962C8B-B14F-4D97-AF65-F5344CB8AC3E}">
        <p14:creationId xmlns:p14="http://schemas.microsoft.com/office/powerpoint/2010/main" val="40960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7801C-4E07-89D5-0E55-D6E2801193F6}"/>
              </a:ext>
            </a:extLst>
          </p:cNvPr>
          <p:cNvSpPr>
            <a:spLocks noGrp="1"/>
          </p:cNvSpPr>
          <p:nvPr>
            <p:ph type="title"/>
          </p:nvPr>
        </p:nvSpPr>
        <p:spPr/>
        <p:txBody>
          <a:bodyPr/>
          <a:lstStyle/>
          <a:p>
            <a:r>
              <a:rPr lang="en-US" dirty="0"/>
              <a:t>Teaching pearls</a:t>
            </a:r>
          </a:p>
        </p:txBody>
      </p:sp>
      <p:sp>
        <p:nvSpPr>
          <p:cNvPr id="3" name="Content Placeholder 2">
            <a:extLst>
              <a:ext uri="{FF2B5EF4-FFF2-40B4-BE49-F238E27FC236}">
                <a16:creationId xmlns:a16="http://schemas.microsoft.com/office/drawing/2014/main" id="{170A316C-374D-F012-6BB8-EFF194787B15}"/>
              </a:ext>
            </a:extLst>
          </p:cNvPr>
          <p:cNvSpPr>
            <a:spLocks noGrp="1"/>
          </p:cNvSpPr>
          <p:nvPr>
            <p:ph idx="1"/>
          </p:nvPr>
        </p:nvSpPr>
        <p:spPr/>
        <p:txBody>
          <a:bodyPr/>
          <a:lstStyle/>
          <a:p>
            <a:endParaRPr lang="en-US" dirty="0"/>
          </a:p>
          <a:p>
            <a:r>
              <a:rPr lang="en-US" dirty="0"/>
              <a:t>The eye is a big ball of fluid, great for US! </a:t>
            </a:r>
          </a:p>
          <a:p>
            <a:r>
              <a:rPr lang="en-US" dirty="0"/>
              <a:t>Again, just a screening exam, but can be very useful in narrowing and/or making the diagnosis </a:t>
            </a:r>
          </a:p>
          <a:p>
            <a:r>
              <a:rPr lang="en-US" dirty="0"/>
              <a:t>Not as uncomfortable for the patient as it seems</a:t>
            </a:r>
          </a:p>
          <a:p>
            <a:r>
              <a:rPr lang="en-US" dirty="0"/>
              <a:t>Way easier to look at the retina then a non dilated fundoscopic exam </a:t>
            </a:r>
          </a:p>
        </p:txBody>
      </p:sp>
    </p:spTree>
    <p:extLst>
      <p:ext uri="{BB962C8B-B14F-4D97-AF65-F5344CB8AC3E}">
        <p14:creationId xmlns:p14="http://schemas.microsoft.com/office/powerpoint/2010/main" val="37639907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change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8618930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6 - difficulty urinating 	</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lstStyle/>
          <a:p>
            <a:pPr marL="0" indent="0">
              <a:buNone/>
            </a:pPr>
            <a:r>
              <a:rPr lang="en-US" dirty="0"/>
              <a:t>70 </a:t>
            </a:r>
            <a:r>
              <a:rPr lang="en-US" dirty="0" err="1"/>
              <a:t>yo</a:t>
            </a:r>
            <a:r>
              <a:rPr lang="en-US" dirty="0"/>
              <a:t> male presents to the urgent care with chief complaint of difficulty voiding.  States that he has trouble urinating, never feeling like he can empty his bladder.  He has pain before and after he urinates in his lower abdomen that is dull in nature.  Never had this problem before. Did notice blood in his urine one time but not in the last couple days. </a:t>
            </a:r>
          </a:p>
          <a:p>
            <a:pPr marL="0" indent="0">
              <a:buNone/>
            </a:pPr>
            <a:endParaRPr lang="en-US" dirty="0"/>
          </a:p>
          <a:p>
            <a:pPr marL="0" indent="0">
              <a:buNone/>
            </a:pPr>
            <a:r>
              <a:rPr lang="en-US" dirty="0"/>
              <a:t>PMH: HTN, DM</a:t>
            </a:r>
          </a:p>
          <a:p>
            <a:pPr marL="0" indent="0">
              <a:buNone/>
            </a:pPr>
            <a:r>
              <a:rPr lang="en-US" dirty="0"/>
              <a:t>Vitals: normal </a:t>
            </a:r>
          </a:p>
          <a:p>
            <a:pPr marL="0" indent="0">
              <a:buNone/>
            </a:pPr>
            <a:r>
              <a:rPr lang="en-US" dirty="0"/>
              <a:t>PE: dull suprapubic pain to deep palpation </a:t>
            </a:r>
          </a:p>
        </p:txBody>
      </p:sp>
    </p:spTree>
    <p:extLst>
      <p:ext uri="{BB962C8B-B14F-4D97-AF65-F5344CB8AC3E}">
        <p14:creationId xmlns:p14="http://schemas.microsoft.com/office/powerpoint/2010/main" val="13379510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934174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r>
              <a:rPr lang="en-US" dirty="0"/>
              <a:t>UTI / Prostatitis </a:t>
            </a:r>
          </a:p>
          <a:p>
            <a:r>
              <a:rPr lang="en-US" dirty="0"/>
              <a:t>BPH</a:t>
            </a:r>
          </a:p>
          <a:p>
            <a:r>
              <a:rPr lang="en-US" dirty="0"/>
              <a:t>Bladder mass</a:t>
            </a:r>
          </a:p>
          <a:p>
            <a:r>
              <a:rPr lang="en-US" dirty="0"/>
              <a:t> Medications</a:t>
            </a:r>
          </a:p>
        </p:txBody>
      </p:sp>
    </p:spTree>
    <p:extLst>
      <p:ext uri="{BB962C8B-B14F-4D97-AF65-F5344CB8AC3E}">
        <p14:creationId xmlns:p14="http://schemas.microsoft.com/office/powerpoint/2010/main" val="26037163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9.16 Bladder mass">
            <a:hlinkClick r:id="" action="ppaction://media"/>
            <a:extLst>
              <a:ext uri="{FF2B5EF4-FFF2-40B4-BE49-F238E27FC236}">
                <a16:creationId xmlns:a16="http://schemas.microsoft.com/office/drawing/2014/main" id="{D5699AE5-C3FB-4BCE-1F84-4862D9CE17E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5073" r="721"/>
          <a:stretch/>
        </p:blipFill>
        <p:spPr>
          <a:xfrm>
            <a:off x="1059898" y="347870"/>
            <a:ext cx="9078015" cy="6510130"/>
          </a:xfrm>
          <a:prstGeom prst="rect">
            <a:avLst/>
          </a:prstGeom>
        </p:spPr>
      </p:pic>
    </p:spTree>
    <p:extLst>
      <p:ext uri="{BB962C8B-B14F-4D97-AF65-F5344CB8AC3E}">
        <p14:creationId xmlns:p14="http://schemas.microsoft.com/office/powerpoint/2010/main" val="222205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9.5 Bladder in Transverse">
            <a:hlinkClick r:id="" action="ppaction://media"/>
            <a:extLst>
              <a:ext uri="{FF2B5EF4-FFF2-40B4-BE49-F238E27FC236}">
                <a16:creationId xmlns:a16="http://schemas.microsoft.com/office/drawing/2014/main" id="{5A0FC757-B8F5-F702-5EB3-192F9E3A7F9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348" r="407"/>
          <a:stretch/>
        </p:blipFill>
        <p:spPr>
          <a:xfrm>
            <a:off x="1935592" y="298174"/>
            <a:ext cx="9106782" cy="6559826"/>
          </a:xfrm>
          <a:prstGeom prst="rect">
            <a:avLst/>
          </a:prstGeom>
        </p:spPr>
      </p:pic>
    </p:spTree>
    <p:extLst>
      <p:ext uri="{BB962C8B-B14F-4D97-AF65-F5344CB8AC3E}">
        <p14:creationId xmlns:p14="http://schemas.microsoft.com/office/powerpoint/2010/main" val="413651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ltrasound of a baby&#10;&#10;Description automatically generated">
            <a:extLst>
              <a:ext uri="{FF2B5EF4-FFF2-40B4-BE49-F238E27FC236}">
                <a16:creationId xmlns:a16="http://schemas.microsoft.com/office/drawing/2014/main" id="{B2B24F4B-E151-6732-521A-33E444012394}"/>
              </a:ext>
            </a:extLst>
          </p:cNvPr>
          <p:cNvPicPr>
            <a:picLocks noChangeAspect="1"/>
          </p:cNvPicPr>
          <p:nvPr/>
        </p:nvPicPr>
        <p:blipFill>
          <a:blip r:embed="rId2"/>
          <a:stretch>
            <a:fillRect/>
          </a:stretch>
        </p:blipFill>
        <p:spPr>
          <a:xfrm>
            <a:off x="2286000" y="590550"/>
            <a:ext cx="7620000" cy="5676900"/>
          </a:xfrm>
          <a:prstGeom prst="rect">
            <a:avLst/>
          </a:prstGeom>
        </p:spPr>
      </p:pic>
    </p:spTree>
    <p:extLst>
      <p:ext uri="{BB962C8B-B14F-4D97-AF65-F5344CB8AC3E}">
        <p14:creationId xmlns:p14="http://schemas.microsoft.com/office/powerpoint/2010/main" val="36124344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ultrasound of a baby&#10;&#10;Description automatically generated">
            <a:extLst>
              <a:ext uri="{FF2B5EF4-FFF2-40B4-BE49-F238E27FC236}">
                <a16:creationId xmlns:a16="http://schemas.microsoft.com/office/drawing/2014/main" id="{034D2E6A-A9DB-5490-A334-E96BCCEC3800}"/>
              </a:ext>
            </a:extLst>
          </p:cNvPr>
          <p:cNvPicPr>
            <a:picLocks noChangeAspect="1"/>
          </p:cNvPicPr>
          <p:nvPr/>
        </p:nvPicPr>
        <p:blipFill>
          <a:blip r:embed="rId2"/>
          <a:stretch>
            <a:fillRect/>
          </a:stretch>
        </p:blipFill>
        <p:spPr>
          <a:xfrm>
            <a:off x="0" y="1004454"/>
            <a:ext cx="6537097" cy="4959927"/>
          </a:xfrm>
          <a:prstGeom prst="rect">
            <a:avLst/>
          </a:prstGeom>
        </p:spPr>
      </p:pic>
      <p:pic>
        <p:nvPicPr>
          <p:cNvPr id="5" name="Picture 4" descr="A ultrasound of a baby&#10;&#10;Description automatically generated">
            <a:extLst>
              <a:ext uri="{FF2B5EF4-FFF2-40B4-BE49-F238E27FC236}">
                <a16:creationId xmlns:a16="http://schemas.microsoft.com/office/drawing/2014/main" id="{E93BD8B5-95A3-D4B6-53AD-728DB83485F3}"/>
              </a:ext>
            </a:extLst>
          </p:cNvPr>
          <p:cNvPicPr>
            <a:picLocks noChangeAspect="1"/>
          </p:cNvPicPr>
          <p:nvPr/>
        </p:nvPicPr>
        <p:blipFill>
          <a:blip r:embed="rId3"/>
          <a:stretch>
            <a:fillRect/>
          </a:stretch>
        </p:blipFill>
        <p:spPr>
          <a:xfrm>
            <a:off x="5661891" y="1004454"/>
            <a:ext cx="6613236" cy="4959927"/>
          </a:xfrm>
          <a:prstGeom prst="rect">
            <a:avLst/>
          </a:prstGeom>
        </p:spPr>
      </p:pic>
      <p:sp>
        <p:nvSpPr>
          <p:cNvPr id="6" name="Rectangle 5">
            <a:extLst>
              <a:ext uri="{FF2B5EF4-FFF2-40B4-BE49-F238E27FC236}">
                <a16:creationId xmlns:a16="http://schemas.microsoft.com/office/drawing/2014/main" id="{9BA2A4EF-64ED-A574-8799-26D43623FFE4}"/>
              </a:ext>
            </a:extLst>
          </p:cNvPr>
          <p:cNvSpPr/>
          <p:nvPr/>
        </p:nvSpPr>
        <p:spPr>
          <a:xfrm>
            <a:off x="5922818" y="1766455"/>
            <a:ext cx="914400" cy="2286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7651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7801C-4E07-89D5-0E55-D6E2801193F6}"/>
              </a:ext>
            </a:extLst>
          </p:cNvPr>
          <p:cNvSpPr>
            <a:spLocks noGrp="1"/>
          </p:cNvSpPr>
          <p:nvPr>
            <p:ph type="title"/>
          </p:nvPr>
        </p:nvSpPr>
        <p:spPr/>
        <p:txBody>
          <a:bodyPr/>
          <a:lstStyle/>
          <a:p>
            <a:r>
              <a:rPr lang="en-US" dirty="0"/>
              <a:t>Teaching pearls</a:t>
            </a:r>
          </a:p>
        </p:txBody>
      </p:sp>
      <p:sp>
        <p:nvSpPr>
          <p:cNvPr id="3" name="Content Placeholder 2">
            <a:extLst>
              <a:ext uri="{FF2B5EF4-FFF2-40B4-BE49-F238E27FC236}">
                <a16:creationId xmlns:a16="http://schemas.microsoft.com/office/drawing/2014/main" id="{170A316C-374D-F012-6BB8-EFF194787B15}"/>
              </a:ext>
            </a:extLst>
          </p:cNvPr>
          <p:cNvSpPr>
            <a:spLocks noGrp="1"/>
          </p:cNvSpPr>
          <p:nvPr>
            <p:ph idx="1"/>
          </p:nvPr>
        </p:nvSpPr>
        <p:spPr/>
        <p:txBody>
          <a:bodyPr/>
          <a:lstStyle/>
          <a:p>
            <a:endParaRPr lang="en-US" dirty="0"/>
          </a:p>
          <a:p>
            <a:r>
              <a:rPr lang="en-US" dirty="0"/>
              <a:t>The bladder is a pelvic organ (except when obstructed), need to look low in the pelvis, especially when measuring PVR</a:t>
            </a:r>
          </a:p>
          <a:p>
            <a:r>
              <a:rPr lang="en-US" dirty="0"/>
              <a:t>More dynamic than a bladder scanner, can see the foley, clots, other issues</a:t>
            </a:r>
          </a:p>
          <a:p>
            <a:r>
              <a:rPr lang="en-US" dirty="0"/>
              <a:t>Combine with renal scan to look for hydro</a:t>
            </a:r>
          </a:p>
          <a:p>
            <a:r>
              <a:rPr lang="en-US" dirty="0"/>
              <a:t>Can also evaluate the prostate very easily for enlargement </a:t>
            </a:r>
          </a:p>
          <a:p>
            <a:r>
              <a:rPr lang="en-US" dirty="0"/>
              <a:t>All patients with urinary complaints would benefit from a quick ultrasound screening!   </a:t>
            </a:r>
          </a:p>
        </p:txBody>
      </p:sp>
    </p:spTree>
    <p:extLst>
      <p:ext uri="{BB962C8B-B14F-4D97-AF65-F5344CB8AC3E}">
        <p14:creationId xmlns:p14="http://schemas.microsoft.com/office/powerpoint/2010/main" val="14599457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change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33551008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7 – IV access issue </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lstStyle/>
          <a:p>
            <a:r>
              <a:rPr lang="en-US" dirty="0"/>
              <a:t>Your are the on call intern for the internal medicine wards.  You get a page that your patient lost IV access.  The nurse has tried and failed.  The patient needs multiple medications overnight including IV antibiotics.  The nurse is asking if you can come place a central line. </a:t>
            </a:r>
          </a:p>
        </p:txBody>
      </p:sp>
    </p:spTree>
    <p:extLst>
      <p:ext uri="{BB962C8B-B14F-4D97-AF65-F5344CB8AC3E}">
        <p14:creationId xmlns:p14="http://schemas.microsoft.com/office/powerpoint/2010/main" val="26722168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217278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r>
              <a:rPr lang="en-US" dirty="0"/>
              <a:t>Difficult IV access! </a:t>
            </a:r>
          </a:p>
          <a:p>
            <a:r>
              <a:rPr lang="en-US" dirty="0"/>
              <a:t>Central line? </a:t>
            </a:r>
          </a:p>
          <a:p>
            <a:r>
              <a:rPr lang="en-US" dirty="0"/>
              <a:t>IO? </a:t>
            </a:r>
          </a:p>
          <a:p>
            <a:r>
              <a:rPr lang="en-US" dirty="0"/>
              <a:t>US PIV? </a:t>
            </a:r>
          </a:p>
        </p:txBody>
      </p:sp>
    </p:spTree>
    <p:extLst>
      <p:ext uri="{BB962C8B-B14F-4D97-AF65-F5344CB8AC3E}">
        <p14:creationId xmlns:p14="http://schemas.microsoft.com/office/powerpoint/2010/main" val="39836774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18.1 Out of plane w:Needle in the lumen mp4">
            <a:hlinkClick r:id="" action="ppaction://media"/>
            <a:extLst>
              <a:ext uri="{FF2B5EF4-FFF2-40B4-BE49-F238E27FC236}">
                <a16:creationId xmlns:a16="http://schemas.microsoft.com/office/drawing/2014/main" id="{903C2289-08F7-25AC-AE79-BC81463E34B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493" r="721"/>
          <a:stretch/>
        </p:blipFill>
        <p:spPr>
          <a:xfrm>
            <a:off x="602698" y="308112"/>
            <a:ext cx="9078015" cy="6549887"/>
          </a:xfrm>
          <a:prstGeom prst="rect">
            <a:avLst/>
          </a:prstGeom>
        </p:spPr>
      </p:pic>
    </p:spTree>
    <p:extLst>
      <p:ext uri="{BB962C8B-B14F-4D97-AF65-F5344CB8AC3E}">
        <p14:creationId xmlns:p14="http://schemas.microsoft.com/office/powerpoint/2010/main" val="146249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lying on a bed with their arm and veins&#10;&#10;Description automatically generated">
            <a:extLst>
              <a:ext uri="{FF2B5EF4-FFF2-40B4-BE49-F238E27FC236}">
                <a16:creationId xmlns:a16="http://schemas.microsoft.com/office/drawing/2014/main" id="{BE2F57AF-6C2B-CD20-9318-ADA0916330F5}"/>
              </a:ext>
            </a:extLst>
          </p:cNvPr>
          <p:cNvPicPr>
            <a:picLocks noChangeAspect="1"/>
          </p:cNvPicPr>
          <p:nvPr/>
        </p:nvPicPr>
        <p:blipFill>
          <a:blip r:embed="rId2"/>
          <a:stretch>
            <a:fillRect/>
          </a:stretch>
        </p:blipFill>
        <p:spPr>
          <a:xfrm>
            <a:off x="275968" y="299650"/>
            <a:ext cx="5148649" cy="3861487"/>
          </a:xfrm>
          <a:prstGeom prst="rect">
            <a:avLst/>
          </a:prstGeom>
        </p:spPr>
      </p:pic>
      <p:pic>
        <p:nvPicPr>
          <p:cNvPr id="6" name="Picture 5">
            <a:extLst>
              <a:ext uri="{FF2B5EF4-FFF2-40B4-BE49-F238E27FC236}">
                <a16:creationId xmlns:a16="http://schemas.microsoft.com/office/drawing/2014/main" id="{70713DBB-08DD-7AD2-BF98-0BD04418FFD8}"/>
              </a:ext>
            </a:extLst>
          </p:cNvPr>
          <p:cNvPicPr>
            <a:picLocks noChangeAspect="1"/>
          </p:cNvPicPr>
          <p:nvPr/>
        </p:nvPicPr>
        <p:blipFill>
          <a:blip r:embed="rId3"/>
          <a:stretch>
            <a:fillRect/>
          </a:stretch>
        </p:blipFill>
        <p:spPr>
          <a:xfrm rot="5400000">
            <a:off x="5546811" y="857250"/>
            <a:ext cx="6858000" cy="5143500"/>
          </a:xfrm>
          <a:prstGeom prst="rect">
            <a:avLst/>
          </a:prstGeom>
        </p:spPr>
      </p:pic>
    </p:spTree>
    <p:extLst>
      <p:ext uri="{BB962C8B-B14F-4D97-AF65-F5344CB8AC3E}">
        <p14:creationId xmlns:p14="http://schemas.microsoft.com/office/powerpoint/2010/main" val="2056049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3065" y="2102860"/>
            <a:ext cx="3689100" cy="3779837"/>
          </a:xfrm>
        </p:spPr>
        <p:txBody>
          <a:bodyPr/>
          <a:lstStyle/>
          <a:p>
            <a:r>
              <a:rPr lang="en-US" dirty="0"/>
              <a:t>Proper position will dramatically increase your success rate! </a:t>
            </a:r>
          </a:p>
        </p:txBody>
      </p:sp>
      <p:pic>
        <p:nvPicPr>
          <p:cNvPr id="2" name="Picture 1" descr="Screen Shot 2019-06-17 at 6.37.43 AM.png"/>
          <p:cNvPicPr>
            <a:picLocks noChangeAspect="1"/>
          </p:cNvPicPr>
          <p:nvPr/>
        </p:nvPicPr>
        <p:blipFill rotWithShape="1">
          <a:blip r:embed="rId2">
            <a:extLst>
              <a:ext uri="{28A0092B-C50C-407E-A947-70E740481C1C}">
                <a14:useLocalDpi xmlns:a14="http://schemas.microsoft.com/office/drawing/2010/main" val="0"/>
              </a:ext>
            </a:extLst>
          </a:blip>
          <a:srcRect l="1955" t="2107" b="504"/>
          <a:stretch/>
        </p:blipFill>
        <p:spPr>
          <a:xfrm>
            <a:off x="4122165" y="549276"/>
            <a:ext cx="7882799" cy="4889528"/>
          </a:xfrm>
          <a:prstGeom prst="rect">
            <a:avLst/>
          </a:prstGeom>
        </p:spPr>
      </p:pic>
    </p:spTree>
    <p:extLst>
      <p:ext uri="{BB962C8B-B14F-4D97-AF65-F5344CB8AC3E}">
        <p14:creationId xmlns:p14="http://schemas.microsoft.com/office/powerpoint/2010/main" val="12044289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IJ compres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rotWithShape="1">
          <a:blip r:embed="rId4"/>
          <a:srcRect t="4778" r="913"/>
          <a:stretch/>
        </p:blipFill>
        <p:spPr>
          <a:xfrm>
            <a:off x="1524000" y="353291"/>
            <a:ext cx="9022773" cy="6503123"/>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p:txBody>
          <a:bodyPr/>
          <a:lstStyle/>
          <a:p>
            <a:pPr eaLnBrk="1" hangingPunct="1"/>
            <a:endParaRPr lang="en-US" dirty="0"/>
          </a:p>
        </p:txBody>
      </p:sp>
      <p:grpSp>
        <p:nvGrpSpPr>
          <p:cNvPr id="23556" name="Group 23"/>
          <p:cNvGrpSpPr>
            <a:grpSpLocks/>
          </p:cNvGrpSpPr>
          <p:nvPr/>
        </p:nvGrpSpPr>
        <p:grpSpPr bwMode="auto">
          <a:xfrm>
            <a:off x="2268539" y="4095750"/>
            <a:ext cx="7235825" cy="1931988"/>
            <a:chOff x="0" y="0"/>
            <a:chExt cx="4557" cy="1217"/>
          </a:xfrm>
        </p:grpSpPr>
        <p:grpSp>
          <p:nvGrpSpPr>
            <p:cNvPr id="23582" name="Group 14"/>
            <p:cNvGrpSpPr>
              <a:grpSpLocks/>
            </p:cNvGrpSpPr>
            <p:nvPr/>
          </p:nvGrpSpPr>
          <p:grpSpPr bwMode="auto">
            <a:xfrm>
              <a:off x="0" y="0"/>
              <a:ext cx="4557" cy="1217"/>
              <a:chOff x="0" y="0"/>
              <a:chExt cx="4557" cy="1217"/>
            </a:xfrm>
          </p:grpSpPr>
          <p:pic>
            <p:nvPicPr>
              <p:cNvPr id="23591" name="Picture 12"/>
              <p:cNvPicPr>
                <a:picLocks noChangeArrowheads="1"/>
              </p:cNvPicPr>
              <p:nvPr/>
            </p:nvPicPr>
            <p:blipFill>
              <a:blip r:embed="rId2" cstate="print"/>
              <a:srcRect/>
              <a:stretch>
                <a:fillRect/>
              </a:stretch>
            </p:blipFill>
            <p:spPr bwMode="auto">
              <a:xfrm>
                <a:off x="0" y="0"/>
                <a:ext cx="4557" cy="1217"/>
              </a:xfrm>
              <a:prstGeom prst="rect">
                <a:avLst/>
              </a:prstGeom>
              <a:noFill/>
              <a:ln w="9525">
                <a:noFill/>
                <a:miter lim="800000"/>
                <a:headEnd/>
                <a:tailEnd/>
              </a:ln>
            </p:spPr>
          </p:pic>
          <p:pic>
            <p:nvPicPr>
              <p:cNvPr id="23592" name="Picture 13"/>
              <p:cNvPicPr>
                <a:picLocks noChangeArrowheads="1"/>
              </p:cNvPicPr>
              <p:nvPr/>
            </p:nvPicPr>
            <p:blipFill>
              <a:blip r:embed="rId3" cstate="print"/>
              <a:srcRect/>
              <a:stretch>
                <a:fillRect/>
              </a:stretch>
            </p:blipFill>
            <p:spPr bwMode="auto">
              <a:xfrm>
                <a:off x="107" y="119"/>
                <a:ext cx="4324" cy="983"/>
              </a:xfrm>
              <a:prstGeom prst="rect">
                <a:avLst/>
              </a:prstGeom>
              <a:noFill/>
              <a:ln w="9525">
                <a:noFill/>
                <a:miter lim="800000"/>
                <a:headEnd/>
                <a:tailEnd/>
              </a:ln>
            </p:spPr>
          </p:pic>
        </p:grpSp>
        <p:grpSp>
          <p:nvGrpSpPr>
            <p:cNvPr id="23583" name="Group 18"/>
            <p:cNvGrpSpPr>
              <a:grpSpLocks/>
            </p:cNvGrpSpPr>
            <p:nvPr/>
          </p:nvGrpSpPr>
          <p:grpSpPr bwMode="auto">
            <a:xfrm>
              <a:off x="311" y="338"/>
              <a:ext cx="3947" cy="364"/>
              <a:chOff x="0" y="0"/>
              <a:chExt cx="3947" cy="364"/>
            </a:xfrm>
          </p:grpSpPr>
          <p:pic>
            <p:nvPicPr>
              <p:cNvPr id="23588" name="Picture 15"/>
              <p:cNvPicPr>
                <a:picLocks noChangeArrowheads="1"/>
              </p:cNvPicPr>
              <p:nvPr/>
            </p:nvPicPr>
            <p:blipFill>
              <a:blip r:embed="rId4" cstate="print"/>
              <a:srcRect/>
              <a:stretch>
                <a:fillRect/>
              </a:stretch>
            </p:blipFill>
            <p:spPr bwMode="auto">
              <a:xfrm>
                <a:off x="99" y="7"/>
                <a:ext cx="3756" cy="353"/>
              </a:xfrm>
              <a:prstGeom prst="rect">
                <a:avLst/>
              </a:prstGeom>
              <a:noFill/>
              <a:ln w="9525">
                <a:noFill/>
                <a:miter lim="800000"/>
                <a:headEnd/>
                <a:tailEnd/>
              </a:ln>
            </p:spPr>
          </p:pic>
          <p:pic>
            <p:nvPicPr>
              <p:cNvPr id="23589" name="Picture 16"/>
              <p:cNvPicPr>
                <a:picLocks noChangeArrowheads="1"/>
              </p:cNvPicPr>
              <p:nvPr/>
            </p:nvPicPr>
            <p:blipFill>
              <a:blip r:embed="rId5" cstate="print"/>
              <a:srcRect/>
              <a:stretch>
                <a:fillRect/>
              </a:stretch>
            </p:blipFill>
            <p:spPr bwMode="auto">
              <a:xfrm>
                <a:off x="0" y="7"/>
                <a:ext cx="215" cy="357"/>
              </a:xfrm>
              <a:prstGeom prst="rect">
                <a:avLst/>
              </a:prstGeom>
              <a:noFill/>
              <a:ln w="9525">
                <a:noFill/>
                <a:miter lim="800000"/>
                <a:headEnd/>
                <a:tailEnd/>
              </a:ln>
            </p:spPr>
          </p:pic>
          <p:pic>
            <p:nvPicPr>
              <p:cNvPr id="23590" name="Picture 17"/>
              <p:cNvPicPr>
                <a:picLocks noChangeArrowheads="1"/>
              </p:cNvPicPr>
              <p:nvPr/>
            </p:nvPicPr>
            <p:blipFill>
              <a:blip r:embed="rId6" cstate="print"/>
              <a:srcRect/>
              <a:stretch>
                <a:fillRect/>
              </a:stretch>
            </p:blipFill>
            <p:spPr bwMode="auto">
              <a:xfrm>
                <a:off x="3728" y="0"/>
                <a:ext cx="219" cy="357"/>
              </a:xfrm>
              <a:prstGeom prst="rect">
                <a:avLst/>
              </a:prstGeom>
              <a:noFill/>
              <a:ln w="9525">
                <a:noFill/>
                <a:miter lim="800000"/>
                <a:headEnd/>
                <a:tailEnd/>
              </a:ln>
            </p:spPr>
          </p:pic>
        </p:grpSp>
        <p:grpSp>
          <p:nvGrpSpPr>
            <p:cNvPr id="23584" name="Group 22"/>
            <p:cNvGrpSpPr>
              <a:grpSpLocks/>
            </p:cNvGrpSpPr>
            <p:nvPr/>
          </p:nvGrpSpPr>
          <p:grpSpPr bwMode="auto">
            <a:xfrm>
              <a:off x="330" y="457"/>
              <a:ext cx="3947" cy="364"/>
              <a:chOff x="0" y="0"/>
              <a:chExt cx="3947" cy="364"/>
            </a:xfrm>
          </p:grpSpPr>
          <p:pic>
            <p:nvPicPr>
              <p:cNvPr id="23585" name="Picture 19"/>
              <p:cNvPicPr>
                <a:picLocks noChangeArrowheads="1"/>
              </p:cNvPicPr>
              <p:nvPr/>
            </p:nvPicPr>
            <p:blipFill>
              <a:blip r:embed="rId7" cstate="print"/>
              <a:srcRect/>
              <a:stretch>
                <a:fillRect/>
              </a:stretch>
            </p:blipFill>
            <p:spPr bwMode="auto">
              <a:xfrm>
                <a:off x="95" y="7"/>
                <a:ext cx="3760" cy="353"/>
              </a:xfrm>
              <a:prstGeom prst="rect">
                <a:avLst/>
              </a:prstGeom>
              <a:noFill/>
              <a:ln w="9525">
                <a:noFill/>
                <a:miter lim="800000"/>
                <a:headEnd/>
                <a:tailEnd/>
              </a:ln>
            </p:spPr>
          </p:pic>
          <p:pic>
            <p:nvPicPr>
              <p:cNvPr id="23586" name="Picture 20"/>
              <p:cNvPicPr>
                <a:picLocks noChangeArrowheads="1"/>
              </p:cNvPicPr>
              <p:nvPr/>
            </p:nvPicPr>
            <p:blipFill>
              <a:blip r:embed="rId8" cstate="print"/>
              <a:srcRect/>
              <a:stretch>
                <a:fillRect/>
              </a:stretch>
            </p:blipFill>
            <p:spPr bwMode="auto">
              <a:xfrm>
                <a:off x="0" y="7"/>
                <a:ext cx="215" cy="357"/>
              </a:xfrm>
              <a:prstGeom prst="rect">
                <a:avLst/>
              </a:prstGeom>
              <a:noFill/>
              <a:ln w="9525">
                <a:noFill/>
                <a:miter lim="800000"/>
                <a:headEnd/>
                <a:tailEnd/>
              </a:ln>
            </p:spPr>
          </p:pic>
          <p:pic>
            <p:nvPicPr>
              <p:cNvPr id="23587" name="Picture 21"/>
              <p:cNvPicPr>
                <a:picLocks noChangeArrowheads="1"/>
              </p:cNvPicPr>
              <p:nvPr/>
            </p:nvPicPr>
            <p:blipFill>
              <a:blip r:embed="rId9" cstate="print"/>
              <a:srcRect/>
              <a:stretch>
                <a:fillRect/>
              </a:stretch>
            </p:blipFill>
            <p:spPr bwMode="auto">
              <a:xfrm>
                <a:off x="3728" y="0"/>
                <a:ext cx="219" cy="357"/>
              </a:xfrm>
              <a:prstGeom prst="rect">
                <a:avLst/>
              </a:prstGeom>
              <a:noFill/>
              <a:ln w="9525">
                <a:noFill/>
                <a:miter lim="800000"/>
                <a:headEnd/>
                <a:tailEnd/>
              </a:ln>
            </p:spPr>
          </p:pic>
        </p:grpSp>
      </p:grpSp>
      <p:pic>
        <p:nvPicPr>
          <p:cNvPr id="23557" name="Picture 24"/>
          <p:cNvPicPr>
            <a:picLocks noChangeArrowheads="1"/>
          </p:cNvPicPr>
          <p:nvPr/>
        </p:nvPicPr>
        <p:blipFill>
          <a:blip r:embed="rId10" cstate="print"/>
          <a:srcRect/>
          <a:stretch>
            <a:fillRect/>
          </a:stretch>
        </p:blipFill>
        <p:spPr bwMode="auto">
          <a:xfrm>
            <a:off x="7239000" y="838201"/>
            <a:ext cx="2609850" cy="1865313"/>
          </a:xfrm>
          <a:prstGeom prst="rect">
            <a:avLst/>
          </a:prstGeom>
          <a:noFill/>
          <a:ln w="9525">
            <a:noFill/>
            <a:miter lim="800000"/>
            <a:headEnd/>
            <a:tailEnd/>
          </a:ln>
        </p:spPr>
      </p:pic>
      <p:grpSp>
        <p:nvGrpSpPr>
          <p:cNvPr id="23558" name="Group 28"/>
          <p:cNvGrpSpPr>
            <a:grpSpLocks/>
          </p:cNvGrpSpPr>
          <p:nvPr/>
        </p:nvGrpSpPr>
        <p:grpSpPr bwMode="auto">
          <a:xfrm rot="180000">
            <a:off x="4679951" y="1092200"/>
            <a:ext cx="1916113" cy="4121150"/>
            <a:chOff x="0" y="0"/>
            <a:chExt cx="1206" cy="2596"/>
          </a:xfrm>
        </p:grpSpPr>
        <p:pic>
          <p:nvPicPr>
            <p:cNvPr id="23579" name="Picture 25"/>
            <p:cNvPicPr>
              <a:picLocks noChangeArrowheads="1"/>
            </p:cNvPicPr>
            <p:nvPr/>
          </p:nvPicPr>
          <p:blipFill>
            <a:blip r:embed="rId11" cstate="print"/>
            <a:srcRect/>
            <a:stretch>
              <a:fillRect/>
            </a:stretch>
          </p:blipFill>
          <p:spPr bwMode="auto">
            <a:xfrm rot="-180000">
              <a:off x="696" y="12"/>
              <a:ext cx="499" cy="442"/>
            </a:xfrm>
            <a:prstGeom prst="rect">
              <a:avLst/>
            </a:prstGeom>
            <a:noFill/>
            <a:ln w="9525">
              <a:noFill/>
              <a:miter lim="800000"/>
              <a:headEnd/>
              <a:tailEnd/>
            </a:ln>
          </p:spPr>
        </p:pic>
        <p:pic>
          <p:nvPicPr>
            <p:cNvPr id="23580" name="Picture 26"/>
            <p:cNvPicPr>
              <a:picLocks noChangeArrowheads="1"/>
            </p:cNvPicPr>
            <p:nvPr/>
          </p:nvPicPr>
          <p:blipFill>
            <a:blip r:embed="rId12" cstate="print"/>
            <a:srcRect/>
            <a:stretch>
              <a:fillRect/>
            </a:stretch>
          </p:blipFill>
          <p:spPr bwMode="auto">
            <a:xfrm rot="-180000">
              <a:off x="30" y="1385"/>
              <a:ext cx="653" cy="1194"/>
            </a:xfrm>
            <a:prstGeom prst="rect">
              <a:avLst/>
            </a:prstGeom>
            <a:noFill/>
            <a:ln w="9525">
              <a:noFill/>
              <a:miter lim="800000"/>
              <a:headEnd/>
              <a:tailEnd/>
            </a:ln>
          </p:spPr>
        </p:pic>
        <p:pic>
          <p:nvPicPr>
            <p:cNvPr id="23581" name="Picture 27"/>
            <p:cNvPicPr>
              <a:picLocks noChangeArrowheads="1"/>
            </p:cNvPicPr>
            <p:nvPr/>
          </p:nvPicPr>
          <p:blipFill>
            <a:blip r:embed="rId13" cstate="print"/>
            <a:srcRect/>
            <a:stretch>
              <a:fillRect/>
            </a:stretch>
          </p:blipFill>
          <p:spPr bwMode="auto">
            <a:xfrm rot="-180000">
              <a:off x="224" y="397"/>
              <a:ext cx="733" cy="1340"/>
            </a:xfrm>
            <a:prstGeom prst="rect">
              <a:avLst/>
            </a:prstGeom>
            <a:noFill/>
            <a:ln w="9525">
              <a:noFill/>
              <a:miter lim="800000"/>
              <a:headEnd/>
              <a:tailEnd/>
            </a:ln>
          </p:spPr>
        </p:pic>
      </p:grpSp>
      <p:grpSp>
        <p:nvGrpSpPr>
          <p:cNvPr id="7" name="Group 47"/>
          <p:cNvGrpSpPr>
            <a:grpSpLocks/>
          </p:cNvGrpSpPr>
          <p:nvPr/>
        </p:nvGrpSpPr>
        <p:grpSpPr bwMode="auto">
          <a:xfrm rot="16080001" flipH="1">
            <a:off x="2357439" y="1944689"/>
            <a:ext cx="3298825" cy="1997075"/>
            <a:chOff x="0" y="0"/>
            <a:chExt cx="2078" cy="1257"/>
          </a:xfrm>
        </p:grpSpPr>
        <p:pic>
          <p:nvPicPr>
            <p:cNvPr id="23561" name="Picture 29"/>
            <p:cNvPicPr>
              <a:picLocks noChangeArrowheads="1"/>
            </p:cNvPicPr>
            <p:nvPr/>
          </p:nvPicPr>
          <p:blipFill>
            <a:blip r:embed="rId14" cstate="print"/>
            <a:srcRect/>
            <a:stretch>
              <a:fillRect/>
            </a:stretch>
          </p:blipFill>
          <p:spPr bwMode="auto">
            <a:xfrm rot="16080001" flipH="1">
              <a:off x="-41" y="51"/>
              <a:ext cx="336" cy="242"/>
            </a:xfrm>
            <a:prstGeom prst="rect">
              <a:avLst/>
            </a:prstGeom>
            <a:noFill/>
            <a:ln w="9525">
              <a:noFill/>
              <a:miter lim="800000"/>
              <a:headEnd/>
              <a:tailEnd/>
            </a:ln>
          </p:spPr>
        </p:pic>
        <p:grpSp>
          <p:nvGrpSpPr>
            <p:cNvPr id="23562" name="Group 33"/>
            <p:cNvGrpSpPr>
              <a:grpSpLocks/>
            </p:cNvGrpSpPr>
            <p:nvPr/>
          </p:nvGrpSpPr>
          <p:grpSpPr bwMode="auto">
            <a:xfrm>
              <a:off x="364" y="215"/>
              <a:ext cx="1714" cy="1042"/>
              <a:chOff x="0" y="0"/>
              <a:chExt cx="1713" cy="1042"/>
            </a:xfrm>
          </p:grpSpPr>
          <p:pic>
            <p:nvPicPr>
              <p:cNvPr id="23576" name="Picture 30"/>
              <p:cNvPicPr>
                <a:picLocks noChangeArrowheads="1"/>
              </p:cNvPicPr>
              <p:nvPr/>
            </p:nvPicPr>
            <p:blipFill>
              <a:blip r:embed="rId15" cstate="print"/>
              <a:srcRect/>
              <a:stretch>
                <a:fillRect/>
              </a:stretch>
            </p:blipFill>
            <p:spPr bwMode="auto">
              <a:xfrm rot="16080001" flipH="1">
                <a:off x="995" y="318"/>
                <a:ext cx="533" cy="884"/>
              </a:xfrm>
              <a:prstGeom prst="rect">
                <a:avLst/>
              </a:prstGeom>
              <a:noFill/>
              <a:ln w="9525">
                <a:noFill/>
                <a:miter lim="800000"/>
                <a:headEnd/>
                <a:tailEnd/>
              </a:ln>
            </p:spPr>
          </p:pic>
          <p:pic>
            <p:nvPicPr>
              <p:cNvPr id="23577" name="Picture 31"/>
              <p:cNvPicPr>
                <a:picLocks noChangeArrowheads="1"/>
              </p:cNvPicPr>
              <p:nvPr/>
            </p:nvPicPr>
            <p:blipFill>
              <a:blip r:embed="rId16" cstate="print"/>
              <a:srcRect/>
              <a:stretch>
                <a:fillRect/>
              </a:stretch>
            </p:blipFill>
            <p:spPr bwMode="auto">
              <a:xfrm rot="16080001" flipH="1">
                <a:off x="132" y="-107"/>
                <a:ext cx="641" cy="886"/>
              </a:xfrm>
              <a:prstGeom prst="rect">
                <a:avLst/>
              </a:prstGeom>
              <a:noFill/>
              <a:ln w="9525">
                <a:noFill/>
                <a:miter lim="800000"/>
                <a:headEnd/>
                <a:tailEnd/>
              </a:ln>
            </p:spPr>
          </p:pic>
          <p:pic>
            <p:nvPicPr>
              <p:cNvPr id="23578" name="Picture 32"/>
              <p:cNvPicPr>
                <a:picLocks noChangeArrowheads="1"/>
              </p:cNvPicPr>
              <p:nvPr/>
            </p:nvPicPr>
            <p:blipFill>
              <a:blip r:embed="rId17" cstate="print"/>
              <a:srcRect/>
              <a:stretch>
                <a:fillRect/>
              </a:stretch>
            </p:blipFill>
            <p:spPr bwMode="auto">
              <a:xfrm rot="16080001" flipH="1">
                <a:off x="803" y="498"/>
                <a:ext cx="107" cy="104"/>
              </a:xfrm>
              <a:prstGeom prst="rect">
                <a:avLst/>
              </a:prstGeom>
              <a:noFill/>
              <a:ln w="9525">
                <a:noFill/>
                <a:miter lim="800000"/>
                <a:headEnd/>
                <a:tailEnd/>
              </a:ln>
            </p:spPr>
          </p:pic>
        </p:grpSp>
        <p:pic>
          <p:nvPicPr>
            <p:cNvPr id="23563" name="Picture 34"/>
            <p:cNvPicPr>
              <a:picLocks noChangeArrowheads="1"/>
            </p:cNvPicPr>
            <p:nvPr/>
          </p:nvPicPr>
          <p:blipFill>
            <a:blip r:embed="rId18" cstate="print"/>
            <a:srcRect/>
            <a:stretch>
              <a:fillRect/>
            </a:stretch>
          </p:blipFill>
          <p:spPr bwMode="auto">
            <a:xfrm rot="16080001" flipH="1">
              <a:off x="451" y="326"/>
              <a:ext cx="238" cy="184"/>
            </a:xfrm>
            <a:prstGeom prst="rect">
              <a:avLst/>
            </a:prstGeom>
            <a:noFill/>
            <a:ln w="9525">
              <a:noFill/>
              <a:miter lim="800000"/>
              <a:headEnd/>
              <a:tailEnd/>
            </a:ln>
          </p:spPr>
        </p:pic>
        <p:pic>
          <p:nvPicPr>
            <p:cNvPr id="23564" name="Picture 35"/>
            <p:cNvPicPr>
              <a:picLocks noChangeArrowheads="1"/>
            </p:cNvPicPr>
            <p:nvPr/>
          </p:nvPicPr>
          <p:blipFill>
            <a:blip r:embed="rId19" cstate="print"/>
            <a:srcRect/>
            <a:stretch>
              <a:fillRect/>
            </a:stretch>
          </p:blipFill>
          <p:spPr bwMode="auto">
            <a:xfrm rot="16080001" flipH="1">
              <a:off x="206" y="69"/>
              <a:ext cx="315" cy="469"/>
            </a:xfrm>
            <a:prstGeom prst="rect">
              <a:avLst/>
            </a:prstGeom>
            <a:noFill/>
            <a:ln w="9525">
              <a:noFill/>
              <a:miter lim="800000"/>
              <a:headEnd/>
              <a:tailEnd/>
            </a:ln>
          </p:spPr>
        </p:pic>
        <p:pic>
          <p:nvPicPr>
            <p:cNvPr id="23565" name="Picture 36"/>
            <p:cNvPicPr>
              <a:picLocks noChangeArrowheads="1"/>
            </p:cNvPicPr>
            <p:nvPr/>
          </p:nvPicPr>
          <p:blipFill>
            <a:blip r:embed="rId20" cstate="print"/>
            <a:srcRect/>
            <a:stretch>
              <a:fillRect/>
            </a:stretch>
          </p:blipFill>
          <p:spPr bwMode="auto">
            <a:xfrm rot="16080001" flipH="1">
              <a:off x="632" y="440"/>
              <a:ext cx="81" cy="61"/>
            </a:xfrm>
            <a:prstGeom prst="rect">
              <a:avLst/>
            </a:prstGeom>
            <a:noFill/>
            <a:ln w="9525">
              <a:noFill/>
              <a:miter lim="800000"/>
              <a:headEnd/>
              <a:tailEnd/>
            </a:ln>
          </p:spPr>
        </p:pic>
        <p:pic>
          <p:nvPicPr>
            <p:cNvPr id="23566" name="Picture 37"/>
            <p:cNvPicPr>
              <a:picLocks noChangeArrowheads="1"/>
            </p:cNvPicPr>
            <p:nvPr/>
          </p:nvPicPr>
          <p:blipFill>
            <a:blip r:embed="rId20" cstate="print"/>
            <a:srcRect/>
            <a:stretch>
              <a:fillRect/>
            </a:stretch>
          </p:blipFill>
          <p:spPr bwMode="auto">
            <a:xfrm rot="16080001" flipH="1">
              <a:off x="750" y="501"/>
              <a:ext cx="81" cy="61"/>
            </a:xfrm>
            <a:prstGeom prst="rect">
              <a:avLst/>
            </a:prstGeom>
            <a:noFill/>
            <a:ln w="9525">
              <a:noFill/>
              <a:miter lim="800000"/>
              <a:headEnd/>
              <a:tailEnd/>
            </a:ln>
          </p:spPr>
        </p:pic>
        <p:pic>
          <p:nvPicPr>
            <p:cNvPr id="23567" name="Picture 38"/>
            <p:cNvPicPr>
              <a:picLocks noChangeArrowheads="1"/>
            </p:cNvPicPr>
            <p:nvPr/>
          </p:nvPicPr>
          <p:blipFill>
            <a:blip r:embed="rId20" cstate="print"/>
            <a:srcRect/>
            <a:stretch>
              <a:fillRect/>
            </a:stretch>
          </p:blipFill>
          <p:spPr bwMode="auto">
            <a:xfrm rot="16080001" flipH="1">
              <a:off x="690" y="472"/>
              <a:ext cx="81" cy="62"/>
            </a:xfrm>
            <a:prstGeom prst="rect">
              <a:avLst/>
            </a:prstGeom>
            <a:noFill/>
            <a:ln w="9525">
              <a:noFill/>
              <a:miter lim="800000"/>
              <a:headEnd/>
              <a:tailEnd/>
            </a:ln>
          </p:spPr>
        </p:pic>
        <p:pic>
          <p:nvPicPr>
            <p:cNvPr id="23568" name="Picture 39"/>
            <p:cNvPicPr>
              <a:picLocks noChangeArrowheads="1"/>
            </p:cNvPicPr>
            <p:nvPr/>
          </p:nvPicPr>
          <p:blipFill>
            <a:blip r:embed="rId20" cstate="print"/>
            <a:srcRect/>
            <a:stretch>
              <a:fillRect/>
            </a:stretch>
          </p:blipFill>
          <p:spPr bwMode="auto">
            <a:xfrm rot="16080001" flipH="1">
              <a:off x="808" y="534"/>
              <a:ext cx="81" cy="61"/>
            </a:xfrm>
            <a:prstGeom prst="rect">
              <a:avLst/>
            </a:prstGeom>
            <a:noFill/>
            <a:ln w="9525">
              <a:noFill/>
              <a:miter lim="800000"/>
              <a:headEnd/>
              <a:tailEnd/>
            </a:ln>
          </p:spPr>
        </p:pic>
        <p:pic>
          <p:nvPicPr>
            <p:cNvPr id="23569" name="Picture 40"/>
            <p:cNvPicPr>
              <a:picLocks noChangeArrowheads="1"/>
            </p:cNvPicPr>
            <p:nvPr/>
          </p:nvPicPr>
          <p:blipFill>
            <a:blip r:embed="rId21" cstate="print"/>
            <a:srcRect/>
            <a:stretch>
              <a:fillRect/>
            </a:stretch>
          </p:blipFill>
          <p:spPr bwMode="auto">
            <a:xfrm rot="16080001" flipH="1">
              <a:off x="865" y="564"/>
              <a:ext cx="85" cy="61"/>
            </a:xfrm>
            <a:prstGeom prst="rect">
              <a:avLst/>
            </a:prstGeom>
            <a:noFill/>
            <a:ln w="9525">
              <a:noFill/>
              <a:miter lim="800000"/>
              <a:headEnd/>
              <a:tailEnd/>
            </a:ln>
          </p:spPr>
        </p:pic>
        <p:pic>
          <p:nvPicPr>
            <p:cNvPr id="23570" name="Picture 41"/>
            <p:cNvPicPr>
              <a:picLocks noChangeArrowheads="1"/>
            </p:cNvPicPr>
            <p:nvPr/>
          </p:nvPicPr>
          <p:blipFill>
            <a:blip r:embed="rId20" cstate="print"/>
            <a:srcRect/>
            <a:stretch>
              <a:fillRect/>
            </a:stretch>
          </p:blipFill>
          <p:spPr bwMode="auto">
            <a:xfrm rot="16080001" flipH="1">
              <a:off x="926" y="595"/>
              <a:ext cx="81" cy="61"/>
            </a:xfrm>
            <a:prstGeom prst="rect">
              <a:avLst/>
            </a:prstGeom>
            <a:noFill/>
            <a:ln w="9525">
              <a:noFill/>
              <a:miter lim="800000"/>
              <a:headEnd/>
              <a:tailEnd/>
            </a:ln>
          </p:spPr>
        </p:pic>
        <p:pic>
          <p:nvPicPr>
            <p:cNvPr id="23571" name="Picture 42"/>
            <p:cNvPicPr>
              <a:picLocks noChangeArrowheads="1"/>
            </p:cNvPicPr>
            <p:nvPr/>
          </p:nvPicPr>
          <p:blipFill>
            <a:blip r:embed="rId20" cstate="print"/>
            <a:srcRect/>
            <a:stretch>
              <a:fillRect/>
            </a:stretch>
          </p:blipFill>
          <p:spPr bwMode="auto">
            <a:xfrm rot="16080001" flipH="1">
              <a:off x="985" y="627"/>
              <a:ext cx="80" cy="61"/>
            </a:xfrm>
            <a:prstGeom prst="rect">
              <a:avLst/>
            </a:prstGeom>
            <a:noFill/>
            <a:ln w="9525">
              <a:noFill/>
              <a:miter lim="800000"/>
              <a:headEnd/>
              <a:tailEnd/>
            </a:ln>
          </p:spPr>
        </p:pic>
        <p:pic>
          <p:nvPicPr>
            <p:cNvPr id="23572" name="Picture 43"/>
            <p:cNvPicPr>
              <a:picLocks noChangeArrowheads="1"/>
            </p:cNvPicPr>
            <p:nvPr/>
          </p:nvPicPr>
          <p:blipFill>
            <a:blip r:embed="rId22" cstate="print"/>
            <a:srcRect/>
            <a:stretch>
              <a:fillRect/>
            </a:stretch>
          </p:blipFill>
          <p:spPr bwMode="auto">
            <a:xfrm rot="16080001" flipH="1">
              <a:off x="1043" y="658"/>
              <a:ext cx="81" cy="58"/>
            </a:xfrm>
            <a:prstGeom prst="rect">
              <a:avLst/>
            </a:prstGeom>
            <a:noFill/>
            <a:ln w="9525">
              <a:noFill/>
              <a:miter lim="800000"/>
              <a:headEnd/>
              <a:tailEnd/>
            </a:ln>
          </p:spPr>
        </p:pic>
        <p:pic>
          <p:nvPicPr>
            <p:cNvPr id="23573" name="Picture 44"/>
            <p:cNvPicPr>
              <a:picLocks noChangeArrowheads="1"/>
            </p:cNvPicPr>
            <p:nvPr/>
          </p:nvPicPr>
          <p:blipFill>
            <a:blip r:embed="rId20" cstate="print"/>
            <a:srcRect/>
            <a:stretch>
              <a:fillRect/>
            </a:stretch>
          </p:blipFill>
          <p:spPr bwMode="auto">
            <a:xfrm rot="16080001" flipH="1">
              <a:off x="1105" y="688"/>
              <a:ext cx="81" cy="62"/>
            </a:xfrm>
            <a:prstGeom prst="rect">
              <a:avLst/>
            </a:prstGeom>
            <a:noFill/>
            <a:ln w="9525">
              <a:noFill/>
              <a:miter lim="800000"/>
              <a:headEnd/>
              <a:tailEnd/>
            </a:ln>
          </p:spPr>
        </p:pic>
        <p:pic>
          <p:nvPicPr>
            <p:cNvPr id="23574" name="Picture 45"/>
            <p:cNvPicPr>
              <a:picLocks noChangeArrowheads="1"/>
            </p:cNvPicPr>
            <p:nvPr/>
          </p:nvPicPr>
          <p:blipFill>
            <a:blip r:embed="rId20" cstate="print"/>
            <a:srcRect/>
            <a:stretch>
              <a:fillRect/>
            </a:stretch>
          </p:blipFill>
          <p:spPr bwMode="auto">
            <a:xfrm rot="16080001" flipH="1">
              <a:off x="573" y="411"/>
              <a:ext cx="81" cy="61"/>
            </a:xfrm>
            <a:prstGeom prst="rect">
              <a:avLst/>
            </a:prstGeom>
            <a:noFill/>
            <a:ln w="9525">
              <a:noFill/>
              <a:miter lim="800000"/>
              <a:headEnd/>
              <a:tailEnd/>
            </a:ln>
          </p:spPr>
        </p:pic>
        <p:pic>
          <p:nvPicPr>
            <p:cNvPr id="23575" name="Picture 46"/>
            <p:cNvPicPr>
              <a:picLocks noChangeArrowheads="1"/>
            </p:cNvPicPr>
            <p:nvPr/>
          </p:nvPicPr>
          <p:blipFill>
            <a:blip r:embed="rId23" cstate="print"/>
            <a:srcRect/>
            <a:stretch>
              <a:fillRect/>
            </a:stretch>
          </p:blipFill>
          <p:spPr bwMode="auto">
            <a:xfrm rot="16080001" flipH="1">
              <a:off x="371" y="253"/>
              <a:ext cx="293" cy="280"/>
            </a:xfrm>
            <a:prstGeom prst="rect">
              <a:avLst/>
            </a:prstGeom>
            <a:noFill/>
            <a:ln w="9525">
              <a:noFill/>
              <a:miter lim="800000"/>
              <a:headEnd/>
              <a:tailEnd/>
            </a:ln>
          </p:spPr>
        </p:pic>
      </p:grpSp>
      <p:sp>
        <p:nvSpPr>
          <p:cNvPr id="23560" name="Rectangle 48"/>
          <p:cNvSpPr>
            <a:spLocks/>
          </p:cNvSpPr>
          <p:nvPr/>
        </p:nvSpPr>
        <p:spPr bwMode="auto">
          <a:xfrm>
            <a:off x="2514600" y="609600"/>
            <a:ext cx="4127500" cy="609600"/>
          </a:xfrm>
          <a:prstGeom prst="rect">
            <a:avLst/>
          </a:prstGeom>
          <a:noFill/>
          <a:ln w="12700">
            <a:noFill/>
            <a:miter lim="800000"/>
            <a:headEnd/>
            <a:tailEnd/>
          </a:ln>
        </p:spPr>
        <p:txBody>
          <a:bodyPr lIns="0" tIns="0" rIns="40639" bIns="0"/>
          <a:lstStyle/>
          <a:p>
            <a:pPr marL="39688"/>
            <a:r>
              <a:rPr lang="en-US" sz="3600" dirty="0">
                <a:latin typeface="Times New Roman" charset="0"/>
                <a:cs typeface="Times New Roman" charset="0"/>
                <a:sym typeface="Times New Roman" charset="0"/>
              </a:rPr>
              <a:t>Short Axis Approach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lstStyle/>
          <a:p>
            <a:pPr eaLnBrk="1" hangingPunct="1"/>
            <a:endParaRPr lang="en-US"/>
          </a:p>
        </p:txBody>
      </p:sp>
      <p:grpSp>
        <p:nvGrpSpPr>
          <p:cNvPr id="24580" name="Group 23"/>
          <p:cNvGrpSpPr>
            <a:grpSpLocks/>
          </p:cNvGrpSpPr>
          <p:nvPr/>
        </p:nvGrpSpPr>
        <p:grpSpPr bwMode="auto">
          <a:xfrm>
            <a:off x="2344739" y="4095750"/>
            <a:ext cx="7235825" cy="1931988"/>
            <a:chOff x="0" y="0"/>
            <a:chExt cx="4557" cy="1217"/>
          </a:xfrm>
        </p:grpSpPr>
        <p:grpSp>
          <p:nvGrpSpPr>
            <p:cNvPr id="24606" name="Group 14"/>
            <p:cNvGrpSpPr>
              <a:grpSpLocks/>
            </p:cNvGrpSpPr>
            <p:nvPr/>
          </p:nvGrpSpPr>
          <p:grpSpPr bwMode="auto">
            <a:xfrm>
              <a:off x="0" y="0"/>
              <a:ext cx="4557" cy="1217"/>
              <a:chOff x="0" y="0"/>
              <a:chExt cx="4557" cy="1217"/>
            </a:xfrm>
          </p:grpSpPr>
          <p:pic>
            <p:nvPicPr>
              <p:cNvPr id="24615" name="Picture 12"/>
              <p:cNvPicPr>
                <a:picLocks noChangeArrowheads="1"/>
              </p:cNvPicPr>
              <p:nvPr/>
            </p:nvPicPr>
            <p:blipFill>
              <a:blip r:embed="rId2" cstate="print"/>
              <a:srcRect/>
              <a:stretch>
                <a:fillRect/>
              </a:stretch>
            </p:blipFill>
            <p:spPr bwMode="auto">
              <a:xfrm>
                <a:off x="0" y="0"/>
                <a:ext cx="4557" cy="1217"/>
              </a:xfrm>
              <a:prstGeom prst="rect">
                <a:avLst/>
              </a:prstGeom>
              <a:noFill/>
              <a:ln w="9525">
                <a:noFill/>
                <a:miter lim="800000"/>
                <a:headEnd/>
                <a:tailEnd/>
              </a:ln>
            </p:spPr>
          </p:pic>
          <p:pic>
            <p:nvPicPr>
              <p:cNvPr id="24616" name="Picture 13"/>
              <p:cNvPicPr>
                <a:picLocks noChangeArrowheads="1"/>
              </p:cNvPicPr>
              <p:nvPr/>
            </p:nvPicPr>
            <p:blipFill>
              <a:blip r:embed="rId3" cstate="print"/>
              <a:srcRect/>
              <a:stretch>
                <a:fillRect/>
              </a:stretch>
            </p:blipFill>
            <p:spPr bwMode="auto">
              <a:xfrm>
                <a:off x="107" y="119"/>
                <a:ext cx="4324" cy="983"/>
              </a:xfrm>
              <a:prstGeom prst="rect">
                <a:avLst/>
              </a:prstGeom>
              <a:noFill/>
              <a:ln w="9525">
                <a:noFill/>
                <a:miter lim="800000"/>
                <a:headEnd/>
                <a:tailEnd/>
              </a:ln>
            </p:spPr>
          </p:pic>
        </p:grpSp>
        <p:grpSp>
          <p:nvGrpSpPr>
            <p:cNvPr id="24607" name="Group 18"/>
            <p:cNvGrpSpPr>
              <a:grpSpLocks/>
            </p:cNvGrpSpPr>
            <p:nvPr/>
          </p:nvGrpSpPr>
          <p:grpSpPr bwMode="auto">
            <a:xfrm>
              <a:off x="311" y="338"/>
              <a:ext cx="3947" cy="364"/>
              <a:chOff x="0" y="0"/>
              <a:chExt cx="3947" cy="364"/>
            </a:xfrm>
          </p:grpSpPr>
          <p:pic>
            <p:nvPicPr>
              <p:cNvPr id="24612" name="Picture 15"/>
              <p:cNvPicPr>
                <a:picLocks noChangeArrowheads="1"/>
              </p:cNvPicPr>
              <p:nvPr/>
            </p:nvPicPr>
            <p:blipFill>
              <a:blip r:embed="rId4" cstate="print"/>
              <a:srcRect/>
              <a:stretch>
                <a:fillRect/>
              </a:stretch>
            </p:blipFill>
            <p:spPr bwMode="auto">
              <a:xfrm>
                <a:off x="99" y="7"/>
                <a:ext cx="3756" cy="353"/>
              </a:xfrm>
              <a:prstGeom prst="rect">
                <a:avLst/>
              </a:prstGeom>
              <a:noFill/>
              <a:ln w="9525">
                <a:noFill/>
                <a:miter lim="800000"/>
                <a:headEnd/>
                <a:tailEnd/>
              </a:ln>
            </p:spPr>
          </p:pic>
          <p:pic>
            <p:nvPicPr>
              <p:cNvPr id="24613" name="Picture 16"/>
              <p:cNvPicPr>
                <a:picLocks noChangeArrowheads="1"/>
              </p:cNvPicPr>
              <p:nvPr/>
            </p:nvPicPr>
            <p:blipFill>
              <a:blip r:embed="rId5" cstate="print"/>
              <a:srcRect/>
              <a:stretch>
                <a:fillRect/>
              </a:stretch>
            </p:blipFill>
            <p:spPr bwMode="auto">
              <a:xfrm>
                <a:off x="0" y="7"/>
                <a:ext cx="215" cy="357"/>
              </a:xfrm>
              <a:prstGeom prst="rect">
                <a:avLst/>
              </a:prstGeom>
              <a:noFill/>
              <a:ln w="9525">
                <a:noFill/>
                <a:miter lim="800000"/>
                <a:headEnd/>
                <a:tailEnd/>
              </a:ln>
            </p:spPr>
          </p:pic>
          <p:pic>
            <p:nvPicPr>
              <p:cNvPr id="24614" name="Picture 17"/>
              <p:cNvPicPr>
                <a:picLocks noChangeArrowheads="1"/>
              </p:cNvPicPr>
              <p:nvPr/>
            </p:nvPicPr>
            <p:blipFill>
              <a:blip r:embed="rId6" cstate="print"/>
              <a:srcRect/>
              <a:stretch>
                <a:fillRect/>
              </a:stretch>
            </p:blipFill>
            <p:spPr bwMode="auto">
              <a:xfrm>
                <a:off x="3728" y="0"/>
                <a:ext cx="219" cy="357"/>
              </a:xfrm>
              <a:prstGeom prst="rect">
                <a:avLst/>
              </a:prstGeom>
              <a:noFill/>
              <a:ln w="9525">
                <a:noFill/>
                <a:miter lim="800000"/>
                <a:headEnd/>
                <a:tailEnd/>
              </a:ln>
            </p:spPr>
          </p:pic>
        </p:grpSp>
        <p:grpSp>
          <p:nvGrpSpPr>
            <p:cNvPr id="24608" name="Group 22"/>
            <p:cNvGrpSpPr>
              <a:grpSpLocks/>
            </p:cNvGrpSpPr>
            <p:nvPr/>
          </p:nvGrpSpPr>
          <p:grpSpPr bwMode="auto">
            <a:xfrm>
              <a:off x="330" y="457"/>
              <a:ext cx="3947" cy="364"/>
              <a:chOff x="0" y="0"/>
              <a:chExt cx="3947" cy="364"/>
            </a:xfrm>
          </p:grpSpPr>
          <p:pic>
            <p:nvPicPr>
              <p:cNvPr id="24609" name="Picture 19"/>
              <p:cNvPicPr>
                <a:picLocks noChangeArrowheads="1"/>
              </p:cNvPicPr>
              <p:nvPr/>
            </p:nvPicPr>
            <p:blipFill>
              <a:blip r:embed="rId7" cstate="print"/>
              <a:srcRect/>
              <a:stretch>
                <a:fillRect/>
              </a:stretch>
            </p:blipFill>
            <p:spPr bwMode="auto">
              <a:xfrm>
                <a:off x="95" y="7"/>
                <a:ext cx="3760" cy="353"/>
              </a:xfrm>
              <a:prstGeom prst="rect">
                <a:avLst/>
              </a:prstGeom>
              <a:noFill/>
              <a:ln w="9525">
                <a:noFill/>
                <a:miter lim="800000"/>
                <a:headEnd/>
                <a:tailEnd/>
              </a:ln>
            </p:spPr>
          </p:pic>
          <p:pic>
            <p:nvPicPr>
              <p:cNvPr id="24610" name="Picture 20"/>
              <p:cNvPicPr>
                <a:picLocks noChangeArrowheads="1"/>
              </p:cNvPicPr>
              <p:nvPr/>
            </p:nvPicPr>
            <p:blipFill>
              <a:blip r:embed="rId8" cstate="print"/>
              <a:srcRect/>
              <a:stretch>
                <a:fillRect/>
              </a:stretch>
            </p:blipFill>
            <p:spPr bwMode="auto">
              <a:xfrm>
                <a:off x="0" y="7"/>
                <a:ext cx="215" cy="357"/>
              </a:xfrm>
              <a:prstGeom prst="rect">
                <a:avLst/>
              </a:prstGeom>
              <a:noFill/>
              <a:ln w="9525">
                <a:noFill/>
                <a:miter lim="800000"/>
                <a:headEnd/>
                <a:tailEnd/>
              </a:ln>
            </p:spPr>
          </p:pic>
          <p:pic>
            <p:nvPicPr>
              <p:cNvPr id="24611" name="Picture 21"/>
              <p:cNvPicPr>
                <a:picLocks noChangeArrowheads="1"/>
              </p:cNvPicPr>
              <p:nvPr/>
            </p:nvPicPr>
            <p:blipFill>
              <a:blip r:embed="rId9" cstate="print"/>
              <a:srcRect/>
              <a:stretch>
                <a:fillRect/>
              </a:stretch>
            </p:blipFill>
            <p:spPr bwMode="auto">
              <a:xfrm>
                <a:off x="3728" y="0"/>
                <a:ext cx="219" cy="357"/>
              </a:xfrm>
              <a:prstGeom prst="rect">
                <a:avLst/>
              </a:prstGeom>
              <a:noFill/>
              <a:ln w="9525">
                <a:noFill/>
                <a:miter lim="800000"/>
                <a:headEnd/>
                <a:tailEnd/>
              </a:ln>
            </p:spPr>
          </p:pic>
        </p:grpSp>
      </p:grpSp>
      <p:pic>
        <p:nvPicPr>
          <p:cNvPr id="24581" name="Picture 24"/>
          <p:cNvPicPr>
            <a:picLocks noChangeArrowheads="1"/>
          </p:cNvPicPr>
          <p:nvPr/>
        </p:nvPicPr>
        <p:blipFill>
          <a:blip r:embed="rId10" cstate="print"/>
          <a:srcRect/>
          <a:stretch>
            <a:fillRect/>
          </a:stretch>
        </p:blipFill>
        <p:spPr bwMode="auto">
          <a:xfrm>
            <a:off x="7162800" y="1066801"/>
            <a:ext cx="2609850" cy="1865313"/>
          </a:xfrm>
          <a:prstGeom prst="rect">
            <a:avLst/>
          </a:prstGeom>
          <a:noFill/>
          <a:ln w="9525">
            <a:noFill/>
            <a:miter lim="800000"/>
            <a:headEnd/>
            <a:tailEnd/>
          </a:ln>
        </p:spPr>
      </p:pic>
      <p:grpSp>
        <p:nvGrpSpPr>
          <p:cNvPr id="24582" name="Group 28"/>
          <p:cNvGrpSpPr>
            <a:grpSpLocks/>
          </p:cNvGrpSpPr>
          <p:nvPr/>
        </p:nvGrpSpPr>
        <p:grpSpPr bwMode="auto">
          <a:xfrm rot="180000">
            <a:off x="5059531" y="1089333"/>
            <a:ext cx="1916113" cy="4121150"/>
            <a:chOff x="0" y="0"/>
            <a:chExt cx="1206" cy="2596"/>
          </a:xfrm>
        </p:grpSpPr>
        <p:pic>
          <p:nvPicPr>
            <p:cNvPr id="24603" name="Picture 25"/>
            <p:cNvPicPr>
              <a:picLocks noChangeArrowheads="1"/>
            </p:cNvPicPr>
            <p:nvPr/>
          </p:nvPicPr>
          <p:blipFill>
            <a:blip r:embed="rId11" cstate="print"/>
            <a:srcRect/>
            <a:stretch>
              <a:fillRect/>
            </a:stretch>
          </p:blipFill>
          <p:spPr bwMode="auto">
            <a:xfrm rot="-180000">
              <a:off x="696" y="12"/>
              <a:ext cx="499" cy="442"/>
            </a:xfrm>
            <a:prstGeom prst="rect">
              <a:avLst/>
            </a:prstGeom>
            <a:noFill/>
            <a:ln w="9525">
              <a:noFill/>
              <a:miter lim="800000"/>
              <a:headEnd/>
              <a:tailEnd/>
            </a:ln>
          </p:spPr>
        </p:pic>
        <p:pic>
          <p:nvPicPr>
            <p:cNvPr id="24604" name="Picture 26"/>
            <p:cNvPicPr>
              <a:picLocks noChangeArrowheads="1"/>
            </p:cNvPicPr>
            <p:nvPr/>
          </p:nvPicPr>
          <p:blipFill>
            <a:blip r:embed="rId12" cstate="print"/>
            <a:srcRect/>
            <a:stretch>
              <a:fillRect/>
            </a:stretch>
          </p:blipFill>
          <p:spPr bwMode="auto">
            <a:xfrm rot="-180000">
              <a:off x="30" y="1385"/>
              <a:ext cx="653" cy="1194"/>
            </a:xfrm>
            <a:prstGeom prst="rect">
              <a:avLst/>
            </a:prstGeom>
            <a:noFill/>
            <a:ln w="9525">
              <a:noFill/>
              <a:miter lim="800000"/>
              <a:headEnd/>
              <a:tailEnd/>
            </a:ln>
          </p:spPr>
        </p:pic>
        <p:pic>
          <p:nvPicPr>
            <p:cNvPr id="24605" name="Picture 27"/>
            <p:cNvPicPr>
              <a:picLocks noChangeArrowheads="1"/>
            </p:cNvPicPr>
            <p:nvPr/>
          </p:nvPicPr>
          <p:blipFill>
            <a:blip r:embed="rId13" cstate="print"/>
            <a:srcRect/>
            <a:stretch>
              <a:fillRect/>
            </a:stretch>
          </p:blipFill>
          <p:spPr bwMode="auto">
            <a:xfrm rot="-180000">
              <a:off x="225" y="397"/>
              <a:ext cx="733" cy="1340"/>
            </a:xfrm>
            <a:prstGeom prst="rect">
              <a:avLst/>
            </a:prstGeom>
            <a:noFill/>
            <a:ln w="9525">
              <a:noFill/>
              <a:miter lim="800000"/>
              <a:headEnd/>
              <a:tailEnd/>
            </a:ln>
          </p:spPr>
        </p:pic>
      </p:grpSp>
      <p:grpSp>
        <p:nvGrpSpPr>
          <p:cNvPr id="24583" name="Group 47"/>
          <p:cNvGrpSpPr>
            <a:grpSpLocks/>
          </p:cNvGrpSpPr>
          <p:nvPr/>
        </p:nvGrpSpPr>
        <p:grpSpPr bwMode="auto">
          <a:xfrm rot="16080001" flipH="1">
            <a:off x="2374023" y="2060258"/>
            <a:ext cx="3305175" cy="1995487"/>
            <a:chOff x="0" y="0"/>
            <a:chExt cx="2082" cy="1256"/>
          </a:xfrm>
        </p:grpSpPr>
        <p:pic>
          <p:nvPicPr>
            <p:cNvPr id="24585" name="Picture 29"/>
            <p:cNvPicPr>
              <a:picLocks noChangeArrowheads="1"/>
            </p:cNvPicPr>
            <p:nvPr/>
          </p:nvPicPr>
          <p:blipFill>
            <a:blip r:embed="rId14" cstate="print"/>
            <a:srcRect/>
            <a:stretch>
              <a:fillRect/>
            </a:stretch>
          </p:blipFill>
          <p:spPr bwMode="auto">
            <a:xfrm rot="16080001" flipH="1">
              <a:off x="-39" y="49"/>
              <a:ext cx="336" cy="246"/>
            </a:xfrm>
            <a:prstGeom prst="rect">
              <a:avLst/>
            </a:prstGeom>
            <a:noFill/>
            <a:ln w="9525">
              <a:noFill/>
              <a:miter lim="800000"/>
              <a:headEnd/>
              <a:tailEnd/>
            </a:ln>
          </p:spPr>
        </p:pic>
        <p:grpSp>
          <p:nvGrpSpPr>
            <p:cNvPr id="24586" name="Group 33"/>
            <p:cNvGrpSpPr>
              <a:grpSpLocks/>
            </p:cNvGrpSpPr>
            <p:nvPr/>
          </p:nvGrpSpPr>
          <p:grpSpPr bwMode="auto">
            <a:xfrm>
              <a:off x="366" y="214"/>
              <a:ext cx="1716" cy="1042"/>
              <a:chOff x="0" y="0"/>
              <a:chExt cx="1716" cy="1042"/>
            </a:xfrm>
          </p:grpSpPr>
          <p:pic>
            <p:nvPicPr>
              <p:cNvPr id="24600" name="Picture 30"/>
              <p:cNvPicPr>
                <a:picLocks noChangeArrowheads="1"/>
              </p:cNvPicPr>
              <p:nvPr/>
            </p:nvPicPr>
            <p:blipFill>
              <a:blip r:embed="rId15" cstate="print"/>
              <a:srcRect/>
              <a:stretch>
                <a:fillRect/>
              </a:stretch>
            </p:blipFill>
            <p:spPr bwMode="auto">
              <a:xfrm rot="16080001" flipH="1">
                <a:off x="996" y="317"/>
                <a:ext cx="533" cy="886"/>
              </a:xfrm>
              <a:prstGeom prst="rect">
                <a:avLst/>
              </a:prstGeom>
              <a:noFill/>
              <a:ln w="9525">
                <a:noFill/>
                <a:miter lim="800000"/>
                <a:headEnd/>
                <a:tailEnd/>
              </a:ln>
            </p:spPr>
          </p:pic>
          <p:pic>
            <p:nvPicPr>
              <p:cNvPr id="24601" name="Picture 31"/>
              <p:cNvPicPr>
                <a:picLocks noChangeArrowheads="1"/>
              </p:cNvPicPr>
              <p:nvPr/>
            </p:nvPicPr>
            <p:blipFill>
              <a:blip r:embed="rId16" cstate="print"/>
              <a:srcRect/>
              <a:stretch>
                <a:fillRect/>
              </a:stretch>
            </p:blipFill>
            <p:spPr bwMode="auto">
              <a:xfrm rot="16080001" flipH="1">
                <a:off x="130" y="-105"/>
                <a:ext cx="645" cy="886"/>
              </a:xfrm>
              <a:prstGeom prst="rect">
                <a:avLst/>
              </a:prstGeom>
              <a:noFill/>
              <a:ln w="9525">
                <a:noFill/>
                <a:miter lim="800000"/>
                <a:headEnd/>
                <a:tailEnd/>
              </a:ln>
            </p:spPr>
          </p:pic>
          <p:pic>
            <p:nvPicPr>
              <p:cNvPr id="24602" name="Picture 32"/>
              <p:cNvPicPr>
                <a:picLocks noChangeArrowheads="1"/>
              </p:cNvPicPr>
              <p:nvPr/>
            </p:nvPicPr>
            <p:blipFill>
              <a:blip r:embed="rId17" cstate="print"/>
              <a:srcRect/>
              <a:stretch>
                <a:fillRect/>
              </a:stretch>
            </p:blipFill>
            <p:spPr bwMode="auto">
              <a:xfrm rot="16080001" flipH="1">
                <a:off x="803" y="502"/>
                <a:ext cx="108" cy="104"/>
              </a:xfrm>
              <a:prstGeom prst="rect">
                <a:avLst/>
              </a:prstGeom>
              <a:noFill/>
              <a:ln w="9525">
                <a:noFill/>
                <a:miter lim="800000"/>
                <a:headEnd/>
                <a:tailEnd/>
              </a:ln>
            </p:spPr>
          </p:pic>
        </p:grpSp>
        <p:pic>
          <p:nvPicPr>
            <p:cNvPr id="24587" name="Picture 34"/>
            <p:cNvPicPr>
              <a:picLocks noChangeArrowheads="1"/>
            </p:cNvPicPr>
            <p:nvPr/>
          </p:nvPicPr>
          <p:blipFill>
            <a:blip r:embed="rId18" cstate="print"/>
            <a:srcRect/>
            <a:stretch>
              <a:fillRect/>
            </a:stretch>
          </p:blipFill>
          <p:spPr bwMode="auto">
            <a:xfrm rot="16080001" flipH="1">
              <a:off x="454" y="332"/>
              <a:ext cx="238" cy="180"/>
            </a:xfrm>
            <a:prstGeom prst="rect">
              <a:avLst/>
            </a:prstGeom>
            <a:noFill/>
            <a:ln w="9525">
              <a:noFill/>
              <a:miter lim="800000"/>
              <a:headEnd/>
              <a:tailEnd/>
            </a:ln>
          </p:spPr>
        </p:pic>
        <p:pic>
          <p:nvPicPr>
            <p:cNvPr id="24588" name="Picture 35"/>
            <p:cNvPicPr>
              <a:picLocks noChangeArrowheads="1"/>
            </p:cNvPicPr>
            <p:nvPr/>
          </p:nvPicPr>
          <p:blipFill>
            <a:blip r:embed="rId19" cstate="print"/>
            <a:srcRect/>
            <a:stretch>
              <a:fillRect/>
            </a:stretch>
          </p:blipFill>
          <p:spPr bwMode="auto">
            <a:xfrm rot="16080001" flipH="1">
              <a:off x="210" y="72"/>
              <a:ext cx="311" cy="465"/>
            </a:xfrm>
            <a:prstGeom prst="rect">
              <a:avLst/>
            </a:prstGeom>
            <a:noFill/>
            <a:ln w="9525">
              <a:noFill/>
              <a:miter lim="800000"/>
              <a:headEnd/>
              <a:tailEnd/>
            </a:ln>
          </p:spPr>
        </p:pic>
        <p:pic>
          <p:nvPicPr>
            <p:cNvPr id="24589" name="Picture 36"/>
            <p:cNvPicPr>
              <a:picLocks noChangeArrowheads="1"/>
            </p:cNvPicPr>
            <p:nvPr/>
          </p:nvPicPr>
          <p:blipFill>
            <a:blip r:embed="rId20" cstate="print"/>
            <a:srcRect/>
            <a:stretch>
              <a:fillRect/>
            </a:stretch>
          </p:blipFill>
          <p:spPr bwMode="auto">
            <a:xfrm rot="16080001" flipH="1">
              <a:off x="634" y="446"/>
              <a:ext cx="81" cy="57"/>
            </a:xfrm>
            <a:prstGeom prst="rect">
              <a:avLst/>
            </a:prstGeom>
            <a:noFill/>
            <a:ln w="9525">
              <a:noFill/>
              <a:miter lim="800000"/>
              <a:headEnd/>
              <a:tailEnd/>
            </a:ln>
          </p:spPr>
        </p:pic>
        <p:pic>
          <p:nvPicPr>
            <p:cNvPr id="24590" name="Picture 37"/>
            <p:cNvPicPr>
              <a:picLocks noChangeArrowheads="1"/>
            </p:cNvPicPr>
            <p:nvPr/>
          </p:nvPicPr>
          <p:blipFill>
            <a:blip r:embed="rId21" cstate="print"/>
            <a:srcRect/>
            <a:stretch>
              <a:fillRect/>
            </a:stretch>
          </p:blipFill>
          <p:spPr bwMode="auto">
            <a:xfrm rot="16080001" flipH="1">
              <a:off x="750" y="504"/>
              <a:ext cx="84" cy="57"/>
            </a:xfrm>
            <a:prstGeom prst="rect">
              <a:avLst/>
            </a:prstGeom>
            <a:noFill/>
            <a:ln w="9525">
              <a:noFill/>
              <a:miter lim="800000"/>
              <a:headEnd/>
              <a:tailEnd/>
            </a:ln>
          </p:spPr>
        </p:pic>
        <p:pic>
          <p:nvPicPr>
            <p:cNvPr id="24591" name="Picture 38"/>
            <p:cNvPicPr>
              <a:picLocks noChangeArrowheads="1"/>
            </p:cNvPicPr>
            <p:nvPr/>
          </p:nvPicPr>
          <p:blipFill>
            <a:blip r:embed="rId22" cstate="print"/>
            <a:srcRect/>
            <a:stretch>
              <a:fillRect/>
            </a:stretch>
          </p:blipFill>
          <p:spPr bwMode="auto">
            <a:xfrm rot="16080001" flipH="1">
              <a:off x="691" y="472"/>
              <a:ext cx="81" cy="62"/>
            </a:xfrm>
            <a:prstGeom prst="rect">
              <a:avLst/>
            </a:prstGeom>
            <a:noFill/>
            <a:ln w="9525">
              <a:noFill/>
              <a:miter lim="800000"/>
              <a:headEnd/>
              <a:tailEnd/>
            </a:ln>
          </p:spPr>
        </p:pic>
        <p:pic>
          <p:nvPicPr>
            <p:cNvPr id="24592" name="Picture 39"/>
            <p:cNvPicPr>
              <a:picLocks noChangeArrowheads="1"/>
            </p:cNvPicPr>
            <p:nvPr/>
          </p:nvPicPr>
          <p:blipFill>
            <a:blip r:embed="rId20" cstate="print"/>
            <a:srcRect/>
            <a:stretch>
              <a:fillRect/>
            </a:stretch>
          </p:blipFill>
          <p:spPr bwMode="auto">
            <a:xfrm rot="16080001" flipH="1">
              <a:off x="810" y="536"/>
              <a:ext cx="81" cy="57"/>
            </a:xfrm>
            <a:prstGeom prst="rect">
              <a:avLst/>
            </a:prstGeom>
            <a:noFill/>
            <a:ln w="9525">
              <a:noFill/>
              <a:miter lim="800000"/>
              <a:headEnd/>
              <a:tailEnd/>
            </a:ln>
          </p:spPr>
        </p:pic>
        <p:pic>
          <p:nvPicPr>
            <p:cNvPr id="24593" name="Picture 40"/>
            <p:cNvPicPr>
              <a:picLocks noChangeArrowheads="1"/>
            </p:cNvPicPr>
            <p:nvPr/>
          </p:nvPicPr>
          <p:blipFill>
            <a:blip r:embed="rId20" cstate="print"/>
            <a:srcRect/>
            <a:stretch>
              <a:fillRect/>
            </a:stretch>
          </p:blipFill>
          <p:spPr bwMode="auto">
            <a:xfrm rot="16080001" flipH="1">
              <a:off x="868" y="568"/>
              <a:ext cx="81" cy="58"/>
            </a:xfrm>
            <a:prstGeom prst="rect">
              <a:avLst/>
            </a:prstGeom>
            <a:noFill/>
            <a:ln w="9525">
              <a:noFill/>
              <a:miter lim="800000"/>
              <a:headEnd/>
              <a:tailEnd/>
            </a:ln>
          </p:spPr>
        </p:pic>
        <p:pic>
          <p:nvPicPr>
            <p:cNvPr id="24594" name="Picture 41"/>
            <p:cNvPicPr>
              <a:picLocks noChangeArrowheads="1"/>
            </p:cNvPicPr>
            <p:nvPr/>
          </p:nvPicPr>
          <p:blipFill>
            <a:blip r:embed="rId22" cstate="print"/>
            <a:srcRect/>
            <a:stretch>
              <a:fillRect/>
            </a:stretch>
          </p:blipFill>
          <p:spPr bwMode="auto">
            <a:xfrm rot="16080001" flipH="1">
              <a:off x="926" y="598"/>
              <a:ext cx="81" cy="62"/>
            </a:xfrm>
            <a:prstGeom prst="rect">
              <a:avLst/>
            </a:prstGeom>
            <a:noFill/>
            <a:ln w="9525">
              <a:noFill/>
              <a:miter lim="800000"/>
              <a:headEnd/>
              <a:tailEnd/>
            </a:ln>
          </p:spPr>
        </p:pic>
        <p:pic>
          <p:nvPicPr>
            <p:cNvPr id="24595" name="Picture 42"/>
            <p:cNvPicPr>
              <a:picLocks noChangeArrowheads="1"/>
            </p:cNvPicPr>
            <p:nvPr/>
          </p:nvPicPr>
          <p:blipFill>
            <a:blip r:embed="rId20" cstate="print"/>
            <a:srcRect/>
            <a:stretch>
              <a:fillRect/>
            </a:stretch>
          </p:blipFill>
          <p:spPr bwMode="auto">
            <a:xfrm rot="16080001" flipH="1">
              <a:off x="987" y="629"/>
              <a:ext cx="80" cy="57"/>
            </a:xfrm>
            <a:prstGeom prst="rect">
              <a:avLst/>
            </a:prstGeom>
            <a:noFill/>
            <a:ln w="9525">
              <a:noFill/>
              <a:miter lim="800000"/>
              <a:headEnd/>
              <a:tailEnd/>
            </a:ln>
          </p:spPr>
        </p:pic>
        <p:pic>
          <p:nvPicPr>
            <p:cNvPr id="24596" name="Picture 43"/>
            <p:cNvPicPr>
              <a:picLocks noChangeArrowheads="1"/>
            </p:cNvPicPr>
            <p:nvPr/>
          </p:nvPicPr>
          <p:blipFill>
            <a:blip r:embed="rId22" cstate="print"/>
            <a:srcRect/>
            <a:stretch>
              <a:fillRect/>
            </a:stretch>
          </p:blipFill>
          <p:spPr bwMode="auto">
            <a:xfrm rot="16080001" flipH="1">
              <a:off x="1047" y="660"/>
              <a:ext cx="81" cy="61"/>
            </a:xfrm>
            <a:prstGeom prst="rect">
              <a:avLst/>
            </a:prstGeom>
            <a:noFill/>
            <a:ln w="9525">
              <a:noFill/>
              <a:miter lim="800000"/>
              <a:headEnd/>
              <a:tailEnd/>
            </a:ln>
          </p:spPr>
        </p:pic>
        <p:pic>
          <p:nvPicPr>
            <p:cNvPr id="24597" name="Picture 44"/>
            <p:cNvPicPr>
              <a:picLocks noChangeArrowheads="1"/>
            </p:cNvPicPr>
            <p:nvPr/>
          </p:nvPicPr>
          <p:blipFill>
            <a:blip r:embed="rId23" cstate="print"/>
            <a:srcRect/>
            <a:stretch>
              <a:fillRect/>
            </a:stretch>
          </p:blipFill>
          <p:spPr bwMode="auto">
            <a:xfrm rot="16080001" flipH="1">
              <a:off x="1104" y="690"/>
              <a:ext cx="85" cy="61"/>
            </a:xfrm>
            <a:prstGeom prst="rect">
              <a:avLst/>
            </a:prstGeom>
            <a:noFill/>
            <a:ln w="9525">
              <a:noFill/>
              <a:miter lim="800000"/>
              <a:headEnd/>
              <a:tailEnd/>
            </a:ln>
          </p:spPr>
        </p:pic>
        <p:pic>
          <p:nvPicPr>
            <p:cNvPr id="24598" name="Picture 45"/>
            <p:cNvPicPr>
              <a:picLocks noChangeArrowheads="1"/>
            </p:cNvPicPr>
            <p:nvPr/>
          </p:nvPicPr>
          <p:blipFill>
            <a:blip r:embed="rId20" cstate="print"/>
            <a:srcRect/>
            <a:stretch>
              <a:fillRect/>
            </a:stretch>
          </p:blipFill>
          <p:spPr bwMode="auto">
            <a:xfrm rot="16080001" flipH="1">
              <a:off x="575" y="413"/>
              <a:ext cx="81" cy="57"/>
            </a:xfrm>
            <a:prstGeom prst="rect">
              <a:avLst/>
            </a:prstGeom>
            <a:noFill/>
            <a:ln w="9525">
              <a:noFill/>
              <a:miter lim="800000"/>
              <a:headEnd/>
              <a:tailEnd/>
            </a:ln>
          </p:spPr>
        </p:pic>
        <p:pic>
          <p:nvPicPr>
            <p:cNvPr id="24599" name="Picture 46"/>
            <p:cNvPicPr>
              <a:picLocks noChangeArrowheads="1"/>
            </p:cNvPicPr>
            <p:nvPr/>
          </p:nvPicPr>
          <p:blipFill>
            <a:blip r:embed="rId24" cstate="print"/>
            <a:srcRect/>
            <a:stretch>
              <a:fillRect/>
            </a:stretch>
          </p:blipFill>
          <p:spPr bwMode="auto">
            <a:xfrm rot="16080001" flipH="1">
              <a:off x="375" y="250"/>
              <a:ext cx="292" cy="284"/>
            </a:xfrm>
            <a:prstGeom prst="rect">
              <a:avLst/>
            </a:prstGeom>
            <a:noFill/>
            <a:ln w="9525">
              <a:noFill/>
              <a:miter lim="800000"/>
              <a:headEnd/>
              <a:tailEnd/>
            </a:ln>
          </p:spPr>
        </p:pic>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lstStyle/>
          <a:p>
            <a:pPr eaLnBrk="1" hangingPunct="1"/>
            <a:endParaRPr lang="en-US"/>
          </a:p>
        </p:txBody>
      </p:sp>
      <p:grpSp>
        <p:nvGrpSpPr>
          <p:cNvPr id="24580" name="Group 23"/>
          <p:cNvGrpSpPr>
            <a:grpSpLocks/>
          </p:cNvGrpSpPr>
          <p:nvPr/>
        </p:nvGrpSpPr>
        <p:grpSpPr bwMode="auto">
          <a:xfrm>
            <a:off x="2344739" y="4095750"/>
            <a:ext cx="7235825" cy="1931988"/>
            <a:chOff x="0" y="0"/>
            <a:chExt cx="4557" cy="1217"/>
          </a:xfrm>
        </p:grpSpPr>
        <p:grpSp>
          <p:nvGrpSpPr>
            <p:cNvPr id="24606" name="Group 14"/>
            <p:cNvGrpSpPr>
              <a:grpSpLocks/>
            </p:cNvGrpSpPr>
            <p:nvPr/>
          </p:nvGrpSpPr>
          <p:grpSpPr bwMode="auto">
            <a:xfrm>
              <a:off x="0" y="0"/>
              <a:ext cx="4557" cy="1217"/>
              <a:chOff x="0" y="0"/>
              <a:chExt cx="4557" cy="1217"/>
            </a:xfrm>
          </p:grpSpPr>
          <p:pic>
            <p:nvPicPr>
              <p:cNvPr id="24615" name="Picture 12"/>
              <p:cNvPicPr>
                <a:picLocks noChangeArrowheads="1"/>
              </p:cNvPicPr>
              <p:nvPr/>
            </p:nvPicPr>
            <p:blipFill>
              <a:blip r:embed="rId2" cstate="print"/>
              <a:srcRect/>
              <a:stretch>
                <a:fillRect/>
              </a:stretch>
            </p:blipFill>
            <p:spPr bwMode="auto">
              <a:xfrm>
                <a:off x="0" y="0"/>
                <a:ext cx="4557" cy="1217"/>
              </a:xfrm>
              <a:prstGeom prst="rect">
                <a:avLst/>
              </a:prstGeom>
              <a:noFill/>
              <a:ln w="9525">
                <a:noFill/>
                <a:miter lim="800000"/>
                <a:headEnd/>
                <a:tailEnd/>
              </a:ln>
            </p:spPr>
          </p:pic>
          <p:pic>
            <p:nvPicPr>
              <p:cNvPr id="24616" name="Picture 13"/>
              <p:cNvPicPr>
                <a:picLocks noChangeArrowheads="1"/>
              </p:cNvPicPr>
              <p:nvPr/>
            </p:nvPicPr>
            <p:blipFill>
              <a:blip r:embed="rId3" cstate="print"/>
              <a:srcRect/>
              <a:stretch>
                <a:fillRect/>
              </a:stretch>
            </p:blipFill>
            <p:spPr bwMode="auto">
              <a:xfrm>
                <a:off x="107" y="119"/>
                <a:ext cx="4324" cy="983"/>
              </a:xfrm>
              <a:prstGeom prst="rect">
                <a:avLst/>
              </a:prstGeom>
              <a:noFill/>
              <a:ln w="9525">
                <a:noFill/>
                <a:miter lim="800000"/>
                <a:headEnd/>
                <a:tailEnd/>
              </a:ln>
            </p:spPr>
          </p:pic>
        </p:grpSp>
        <p:grpSp>
          <p:nvGrpSpPr>
            <p:cNvPr id="24607" name="Group 18"/>
            <p:cNvGrpSpPr>
              <a:grpSpLocks/>
            </p:cNvGrpSpPr>
            <p:nvPr/>
          </p:nvGrpSpPr>
          <p:grpSpPr bwMode="auto">
            <a:xfrm>
              <a:off x="311" y="338"/>
              <a:ext cx="3947" cy="364"/>
              <a:chOff x="0" y="0"/>
              <a:chExt cx="3947" cy="364"/>
            </a:xfrm>
          </p:grpSpPr>
          <p:pic>
            <p:nvPicPr>
              <p:cNvPr id="24612" name="Picture 15"/>
              <p:cNvPicPr>
                <a:picLocks noChangeArrowheads="1"/>
              </p:cNvPicPr>
              <p:nvPr/>
            </p:nvPicPr>
            <p:blipFill>
              <a:blip r:embed="rId4" cstate="print"/>
              <a:srcRect/>
              <a:stretch>
                <a:fillRect/>
              </a:stretch>
            </p:blipFill>
            <p:spPr bwMode="auto">
              <a:xfrm>
                <a:off x="99" y="7"/>
                <a:ext cx="3756" cy="353"/>
              </a:xfrm>
              <a:prstGeom prst="rect">
                <a:avLst/>
              </a:prstGeom>
              <a:noFill/>
              <a:ln w="9525">
                <a:noFill/>
                <a:miter lim="800000"/>
                <a:headEnd/>
                <a:tailEnd/>
              </a:ln>
            </p:spPr>
          </p:pic>
          <p:pic>
            <p:nvPicPr>
              <p:cNvPr id="24613" name="Picture 16"/>
              <p:cNvPicPr>
                <a:picLocks noChangeArrowheads="1"/>
              </p:cNvPicPr>
              <p:nvPr/>
            </p:nvPicPr>
            <p:blipFill>
              <a:blip r:embed="rId5" cstate="print"/>
              <a:srcRect/>
              <a:stretch>
                <a:fillRect/>
              </a:stretch>
            </p:blipFill>
            <p:spPr bwMode="auto">
              <a:xfrm>
                <a:off x="0" y="7"/>
                <a:ext cx="215" cy="357"/>
              </a:xfrm>
              <a:prstGeom prst="rect">
                <a:avLst/>
              </a:prstGeom>
              <a:noFill/>
              <a:ln w="9525">
                <a:noFill/>
                <a:miter lim="800000"/>
                <a:headEnd/>
                <a:tailEnd/>
              </a:ln>
            </p:spPr>
          </p:pic>
          <p:pic>
            <p:nvPicPr>
              <p:cNvPr id="24614" name="Picture 17"/>
              <p:cNvPicPr>
                <a:picLocks noChangeArrowheads="1"/>
              </p:cNvPicPr>
              <p:nvPr/>
            </p:nvPicPr>
            <p:blipFill>
              <a:blip r:embed="rId6" cstate="print"/>
              <a:srcRect/>
              <a:stretch>
                <a:fillRect/>
              </a:stretch>
            </p:blipFill>
            <p:spPr bwMode="auto">
              <a:xfrm>
                <a:off x="3728" y="0"/>
                <a:ext cx="219" cy="357"/>
              </a:xfrm>
              <a:prstGeom prst="rect">
                <a:avLst/>
              </a:prstGeom>
              <a:noFill/>
              <a:ln w="9525">
                <a:noFill/>
                <a:miter lim="800000"/>
                <a:headEnd/>
                <a:tailEnd/>
              </a:ln>
            </p:spPr>
          </p:pic>
        </p:grpSp>
        <p:grpSp>
          <p:nvGrpSpPr>
            <p:cNvPr id="24608" name="Group 22"/>
            <p:cNvGrpSpPr>
              <a:grpSpLocks/>
            </p:cNvGrpSpPr>
            <p:nvPr/>
          </p:nvGrpSpPr>
          <p:grpSpPr bwMode="auto">
            <a:xfrm>
              <a:off x="330" y="457"/>
              <a:ext cx="3947" cy="364"/>
              <a:chOff x="0" y="0"/>
              <a:chExt cx="3947" cy="364"/>
            </a:xfrm>
          </p:grpSpPr>
          <p:pic>
            <p:nvPicPr>
              <p:cNvPr id="24609" name="Picture 19"/>
              <p:cNvPicPr>
                <a:picLocks noChangeArrowheads="1"/>
              </p:cNvPicPr>
              <p:nvPr/>
            </p:nvPicPr>
            <p:blipFill>
              <a:blip r:embed="rId7" cstate="print"/>
              <a:srcRect/>
              <a:stretch>
                <a:fillRect/>
              </a:stretch>
            </p:blipFill>
            <p:spPr bwMode="auto">
              <a:xfrm>
                <a:off x="95" y="7"/>
                <a:ext cx="3760" cy="353"/>
              </a:xfrm>
              <a:prstGeom prst="rect">
                <a:avLst/>
              </a:prstGeom>
              <a:noFill/>
              <a:ln w="9525">
                <a:noFill/>
                <a:miter lim="800000"/>
                <a:headEnd/>
                <a:tailEnd/>
              </a:ln>
            </p:spPr>
          </p:pic>
          <p:pic>
            <p:nvPicPr>
              <p:cNvPr id="24610" name="Picture 20"/>
              <p:cNvPicPr>
                <a:picLocks noChangeArrowheads="1"/>
              </p:cNvPicPr>
              <p:nvPr/>
            </p:nvPicPr>
            <p:blipFill>
              <a:blip r:embed="rId8" cstate="print"/>
              <a:srcRect/>
              <a:stretch>
                <a:fillRect/>
              </a:stretch>
            </p:blipFill>
            <p:spPr bwMode="auto">
              <a:xfrm>
                <a:off x="0" y="7"/>
                <a:ext cx="215" cy="357"/>
              </a:xfrm>
              <a:prstGeom prst="rect">
                <a:avLst/>
              </a:prstGeom>
              <a:noFill/>
              <a:ln w="9525">
                <a:noFill/>
                <a:miter lim="800000"/>
                <a:headEnd/>
                <a:tailEnd/>
              </a:ln>
            </p:spPr>
          </p:pic>
          <p:pic>
            <p:nvPicPr>
              <p:cNvPr id="24611" name="Picture 21"/>
              <p:cNvPicPr>
                <a:picLocks noChangeArrowheads="1"/>
              </p:cNvPicPr>
              <p:nvPr/>
            </p:nvPicPr>
            <p:blipFill>
              <a:blip r:embed="rId9" cstate="print"/>
              <a:srcRect/>
              <a:stretch>
                <a:fillRect/>
              </a:stretch>
            </p:blipFill>
            <p:spPr bwMode="auto">
              <a:xfrm>
                <a:off x="3728" y="0"/>
                <a:ext cx="219" cy="357"/>
              </a:xfrm>
              <a:prstGeom prst="rect">
                <a:avLst/>
              </a:prstGeom>
              <a:noFill/>
              <a:ln w="9525">
                <a:noFill/>
                <a:miter lim="800000"/>
                <a:headEnd/>
                <a:tailEnd/>
              </a:ln>
            </p:spPr>
          </p:pic>
        </p:grpSp>
      </p:grpSp>
      <p:pic>
        <p:nvPicPr>
          <p:cNvPr id="24581" name="Picture 24"/>
          <p:cNvPicPr>
            <a:picLocks noChangeArrowheads="1"/>
          </p:cNvPicPr>
          <p:nvPr/>
        </p:nvPicPr>
        <p:blipFill>
          <a:blip r:embed="rId10" cstate="print"/>
          <a:srcRect/>
          <a:stretch>
            <a:fillRect/>
          </a:stretch>
        </p:blipFill>
        <p:spPr bwMode="auto">
          <a:xfrm>
            <a:off x="7162800" y="1066801"/>
            <a:ext cx="2609850" cy="1865313"/>
          </a:xfrm>
          <a:prstGeom prst="rect">
            <a:avLst/>
          </a:prstGeom>
          <a:noFill/>
          <a:ln w="9525">
            <a:noFill/>
            <a:miter lim="800000"/>
            <a:headEnd/>
            <a:tailEnd/>
          </a:ln>
        </p:spPr>
      </p:pic>
      <p:grpSp>
        <p:nvGrpSpPr>
          <p:cNvPr id="24582" name="Group 28"/>
          <p:cNvGrpSpPr>
            <a:grpSpLocks/>
          </p:cNvGrpSpPr>
          <p:nvPr/>
        </p:nvGrpSpPr>
        <p:grpSpPr bwMode="auto">
          <a:xfrm rot="180000">
            <a:off x="5063958" y="1190317"/>
            <a:ext cx="1916113" cy="4121150"/>
            <a:chOff x="0" y="0"/>
            <a:chExt cx="1206" cy="2596"/>
          </a:xfrm>
        </p:grpSpPr>
        <p:pic>
          <p:nvPicPr>
            <p:cNvPr id="24603" name="Picture 25"/>
            <p:cNvPicPr>
              <a:picLocks noChangeArrowheads="1"/>
            </p:cNvPicPr>
            <p:nvPr/>
          </p:nvPicPr>
          <p:blipFill>
            <a:blip r:embed="rId11" cstate="print"/>
            <a:srcRect/>
            <a:stretch>
              <a:fillRect/>
            </a:stretch>
          </p:blipFill>
          <p:spPr bwMode="auto">
            <a:xfrm rot="-180000">
              <a:off x="696" y="12"/>
              <a:ext cx="499" cy="442"/>
            </a:xfrm>
            <a:prstGeom prst="rect">
              <a:avLst/>
            </a:prstGeom>
            <a:noFill/>
            <a:ln w="9525">
              <a:noFill/>
              <a:miter lim="800000"/>
              <a:headEnd/>
              <a:tailEnd/>
            </a:ln>
          </p:spPr>
        </p:pic>
        <p:pic>
          <p:nvPicPr>
            <p:cNvPr id="24604" name="Picture 26"/>
            <p:cNvPicPr>
              <a:picLocks noChangeArrowheads="1"/>
            </p:cNvPicPr>
            <p:nvPr/>
          </p:nvPicPr>
          <p:blipFill>
            <a:blip r:embed="rId12" cstate="print"/>
            <a:srcRect/>
            <a:stretch>
              <a:fillRect/>
            </a:stretch>
          </p:blipFill>
          <p:spPr bwMode="auto">
            <a:xfrm rot="-180000">
              <a:off x="30" y="1385"/>
              <a:ext cx="653" cy="1194"/>
            </a:xfrm>
            <a:prstGeom prst="rect">
              <a:avLst/>
            </a:prstGeom>
            <a:noFill/>
            <a:ln w="9525">
              <a:noFill/>
              <a:miter lim="800000"/>
              <a:headEnd/>
              <a:tailEnd/>
            </a:ln>
          </p:spPr>
        </p:pic>
        <p:pic>
          <p:nvPicPr>
            <p:cNvPr id="24605" name="Picture 27"/>
            <p:cNvPicPr>
              <a:picLocks noChangeArrowheads="1"/>
            </p:cNvPicPr>
            <p:nvPr/>
          </p:nvPicPr>
          <p:blipFill>
            <a:blip r:embed="rId13" cstate="print"/>
            <a:srcRect/>
            <a:stretch>
              <a:fillRect/>
            </a:stretch>
          </p:blipFill>
          <p:spPr bwMode="auto">
            <a:xfrm rot="-180000">
              <a:off x="225" y="397"/>
              <a:ext cx="733" cy="1340"/>
            </a:xfrm>
            <a:prstGeom prst="rect">
              <a:avLst/>
            </a:prstGeom>
            <a:noFill/>
            <a:ln w="9525">
              <a:noFill/>
              <a:miter lim="800000"/>
              <a:headEnd/>
              <a:tailEnd/>
            </a:ln>
          </p:spPr>
        </p:pic>
      </p:grpSp>
      <p:grpSp>
        <p:nvGrpSpPr>
          <p:cNvPr id="24583" name="Group 47"/>
          <p:cNvGrpSpPr>
            <a:grpSpLocks/>
          </p:cNvGrpSpPr>
          <p:nvPr/>
        </p:nvGrpSpPr>
        <p:grpSpPr bwMode="auto">
          <a:xfrm rot="16080001" flipH="1">
            <a:off x="2626603" y="2268856"/>
            <a:ext cx="3305175" cy="1995487"/>
            <a:chOff x="0" y="0"/>
            <a:chExt cx="2082" cy="1256"/>
          </a:xfrm>
        </p:grpSpPr>
        <p:pic>
          <p:nvPicPr>
            <p:cNvPr id="24585" name="Picture 29"/>
            <p:cNvPicPr>
              <a:picLocks noChangeArrowheads="1"/>
            </p:cNvPicPr>
            <p:nvPr/>
          </p:nvPicPr>
          <p:blipFill>
            <a:blip r:embed="rId14" cstate="print"/>
            <a:srcRect/>
            <a:stretch>
              <a:fillRect/>
            </a:stretch>
          </p:blipFill>
          <p:spPr bwMode="auto">
            <a:xfrm rot="16080001" flipH="1">
              <a:off x="-39" y="49"/>
              <a:ext cx="336" cy="246"/>
            </a:xfrm>
            <a:prstGeom prst="rect">
              <a:avLst/>
            </a:prstGeom>
            <a:noFill/>
            <a:ln w="9525">
              <a:noFill/>
              <a:miter lim="800000"/>
              <a:headEnd/>
              <a:tailEnd/>
            </a:ln>
          </p:spPr>
        </p:pic>
        <p:grpSp>
          <p:nvGrpSpPr>
            <p:cNvPr id="24586" name="Group 33"/>
            <p:cNvGrpSpPr>
              <a:grpSpLocks/>
            </p:cNvGrpSpPr>
            <p:nvPr/>
          </p:nvGrpSpPr>
          <p:grpSpPr bwMode="auto">
            <a:xfrm>
              <a:off x="366" y="214"/>
              <a:ext cx="1716" cy="1042"/>
              <a:chOff x="0" y="0"/>
              <a:chExt cx="1716" cy="1042"/>
            </a:xfrm>
          </p:grpSpPr>
          <p:pic>
            <p:nvPicPr>
              <p:cNvPr id="24600" name="Picture 30"/>
              <p:cNvPicPr>
                <a:picLocks noChangeArrowheads="1"/>
              </p:cNvPicPr>
              <p:nvPr/>
            </p:nvPicPr>
            <p:blipFill>
              <a:blip r:embed="rId15" cstate="print"/>
              <a:srcRect/>
              <a:stretch>
                <a:fillRect/>
              </a:stretch>
            </p:blipFill>
            <p:spPr bwMode="auto">
              <a:xfrm rot="16080001" flipH="1">
                <a:off x="996" y="317"/>
                <a:ext cx="533" cy="886"/>
              </a:xfrm>
              <a:prstGeom prst="rect">
                <a:avLst/>
              </a:prstGeom>
              <a:noFill/>
              <a:ln w="9525">
                <a:noFill/>
                <a:miter lim="800000"/>
                <a:headEnd/>
                <a:tailEnd/>
              </a:ln>
            </p:spPr>
          </p:pic>
          <p:pic>
            <p:nvPicPr>
              <p:cNvPr id="24601" name="Picture 31"/>
              <p:cNvPicPr>
                <a:picLocks noChangeArrowheads="1"/>
              </p:cNvPicPr>
              <p:nvPr/>
            </p:nvPicPr>
            <p:blipFill>
              <a:blip r:embed="rId16" cstate="print"/>
              <a:srcRect/>
              <a:stretch>
                <a:fillRect/>
              </a:stretch>
            </p:blipFill>
            <p:spPr bwMode="auto">
              <a:xfrm rot="16080001" flipH="1">
                <a:off x="130" y="-105"/>
                <a:ext cx="645" cy="886"/>
              </a:xfrm>
              <a:prstGeom prst="rect">
                <a:avLst/>
              </a:prstGeom>
              <a:noFill/>
              <a:ln w="9525">
                <a:noFill/>
                <a:miter lim="800000"/>
                <a:headEnd/>
                <a:tailEnd/>
              </a:ln>
            </p:spPr>
          </p:pic>
          <p:pic>
            <p:nvPicPr>
              <p:cNvPr id="24602" name="Picture 32"/>
              <p:cNvPicPr>
                <a:picLocks noChangeArrowheads="1"/>
              </p:cNvPicPr>
              <p:nvPr/>
            </p:nvPicPr>
            <p:blipFill>
              <a:blip r:embed="rId17" cstate="print"/>
              <a:srcRect/>
              <a:stretch>
                <a:fillRect/>
              </a:stretch>
            </p:blipFill>
            <p:spPr bwMode="auto">
              <a:xfrm rot="16080001" flipH="1">
                <a:off x="803" y="502"/>
                <a:ext cx="108" cy="104"/>
              </a:xfrm>
              <a:prstGeom prst="rect">
                <a:avLst/>
              </a:prstGeom>
              <a:noFill/>
              <a:ln w="9525">
                <a:noFill/>
                <a:miter lim="800000"/>
                <a:headEnd/>
                <a:tailEnd/>
              </a:ln>
            </p:spPr>
          </p:pic>
        </p:grpSp>
        <p:pic>
          <p:nvPicPr>
            <p:cNvPr id="24587" name="Picture 34"/>
            <p:cNvPicPr>
              <a:picLocks noChangeArrowheads="1"/>
            </p:cNvPicPr>
            <p:nvPr/>
          </p:nvPicPr>
          <p:blipFill>
            <a:blip r:embed="rId18" cstate="print"/>
            <a:srcRect/>
            <a:stretch>
              <a:fillRect/>
            </a:stretch>
          </p:blipFill>
          <p:spPr bwMode="auto">
            <a:xfrm rot="16080001" flipH="1">
              <a:off x="454" y="332"/>
              <a:ext cx="238" cy="180"/>
            </a:xfrm>
            <a:prstGeom prst="rect">
              <a:avLst/>
            </a:prstGeom>
            <a:noFill/>
            <a:ln w="9525">
              <a:noFill/>
              <a:miter lim="800000"/>
              <a:headEnd/>
              <a:tailEnd/>
            </a:ln>
          </p:spPr>
        </p:pic>
        <p:pic>
          <p:nvPicPr>
            <p:cNvPr id="24588" name="Picture 35"/>
            <p:cNvPicPr>
              <a:picLocks noChangeArrowheads="1"/>
            </p:cNvPicPr>
            <p:nvPr/>
          </p:nvPicPr>
          <p:blipFill>
            <a:blip r:embed="rId19" cstate="print"/>
            <a:srcRect/>
            <a:stretch>
              <a:fillRect/>
            </a:stretch>
          </p:blipFill>
          <p:spPr bwMode="auto">
            <a:xfrm rot="16080001" flipH="1">
              <a:off x="210" y="72"/>
              <a:ext cx="311" cy="465"/>
            </a:xfrm>
            <a:prstGeom prst="rect">
              <a:avLst/>
            </a:prstGeom>
            <a:noFill/>
            <a:ln w="9525">
              <a:noFill/>
              <a:miter lim="800000"/>
              <a:headEnd/>
              <a:tailEnd/>
            </a:ln>
          </p:spPr>
        </p:pic>
        <p:pic>
          <p:nvPicPr>
            <p:cNvPr id="24589" name="Picture 36"/>
            <p:cNvPicPr>
              <a:picLocks noChangeArrowheads="1"/>
            </p:cNvPicPr>
            <p:nvPr/>
          </p:nvPicPr>
          <p:blipFill>
            <a:blip r:embed="rId20" cstate="print"/>
            <a:srcRect/>
            <a:stretch>
              <a:fillRect/>
            </a:stretch>
          </p:blipFill>
          <p:spPr bwMode="auto">
            <a:xfrm rot="16080001" flipH="1">
              <a:off x="634" y="446"/>
              <a:ext cx="81" cy="57"/>
            </a:xfrm>
            <a:prstGeom prst="rect">
              <a:avLst/>
            </a:prstGeom>
            <a:noFill/>
            <a:ln w="9525">
              <a:noFill/>
              <a:miter lim="800000"/>
              <a:headEnd/>
              <a:tailEnd/>
            </a:ln>
          </p:spPr>
        </p:pic>
        <p:pic>
          <p:nvPicPr>
            <p:cNvPr id="24590" name="Picture 37"/>
            <p:cNvPicPr>
              <a:picLocks noChangeArrowheads="1"/>
            </p:cNvPicPr>
            <p:nvPr/>
          </p:nvPicPr>
          <p:blipFill>
            <a:blip r:embed="rId21" cstate="print"/>
            <a:srcRect/>
            <a:stretch>
              <a:fillRect/>
            </a:stretch>
          </p:blipFill>
          <p:spPr bwMode="auto">
            <a:xfrm rot="16080001" flipH="1">
              <a:off x="750" y="504"/>
              <a:ext cx="84" cy="57"/>
            </a:xfrm>
            <a:prstGeom prst="rect">
              <a:avLst/>
            </a:prstGeom>
            <a:noFill/>
            <a:ln w="9525">
              <a:noFill/>
              <a:miter lim="800000"/>
              <a:headEnd/>
              <a:tailEnd/>
            </a:ln>
          </p:spPr>
        </p:pic>
        <p:pic>
          <p:nvPicPr>
            <p:cNvPr id="24591" name="Picture 38"/>
            <p:cNvPicPr>
              <a:picLocks noChangeArrowheads="1"/>
            </p:cNvPicPr>
            <p:nvPr/>
          </p:nvPicPr>
          <p:blipFill>
            <a:blip r:embed="rId22" cstate="print"/>
            <a:srcRect/>
            <a:stretch>
              <a:fillRect/>
            </a:stretch>
          </p:blipFill>
          <p:spPr bwMode="auto">
            <a:xfrm rot="16080001" flipH="1">
              <a:off x="691" y="472"/>
              <a:ext cx="81" cy="62"/>
            </a:xfrm>
            <a:prstGeom prst="rect">
              <a:avLst/>
            </a:prstGeom>
            <a:noFill/>
            <a:ln w="9525">
              <a:noFill/>
              <a:miter lim="800000"/>
              <a:headEnd/>
              <a:tailEnd/>
            </a:ln>
          </p:spPr>
        </p:pic>
        <p:pic>
          <p:nvPicPr>
            <p:cNvPr id="24592" name="Picture 39"/>
            <p:cNvPicPr>
              <a:picLocks noChangeArrowheads="1"/>
            </p:cNvPicPr>
            <p:nvPr/>
          </p:nvPicPr>
          <p:blipFill>
            <a:blip r:embed="rId20" cstate="print"/>
            <a:srcRect/>
            <a:stretch>
              <a:fillRect/>
            </a:stretch>
          </p:blipFill>
          <p:spPr bwMode="auto">
            <a:xfrm rot="16080001" flipH="1">
              <a:off x="810" y="536"/>
              <a:ext cx="81" cy="57"/>
            </a:xfrm>
            <a:prstGeom prst="rect">
              <a:avLst/>
            </a:prstGeom>
            <a:noFill/>
            <a:ln w="9525">
              <a:noFill/>
              <a:miter lim="800000"/>
              <a:headEnd/>
              <a:tailEnd/>
            </a:ln>
          </p:spPr>
        </p:pic>
        <p:pic>
          <p:nvPicPr>
            <p:cNvPr id="24593" name="Picture 40"/>
            <p:cNvPicPr>
              <a:picLocks noChangeArrowheads="1"/>
            </p:cNvPicPr>
            <p:nvPr/>
          </p:nvPicPr>
          <p:blipFill>
            <a:blip r:embed="rId20" cstate="print"/>
            <a:srcRect/>
            <a:stretch>
              <a:fillRect/>
            </a:stretch>
          </p:blipFill>
          <p:spPr bwMode="auto">
            <a:xfrm rot="16080001" flipH="1">
              <a:off x="868" y="568"/>
              <a:ext cx="81" cy="58"/>
            </a:xfrm>
            <a:prstGeom prst="rect">
              <a:avLst/>
            </a:prstGeom>
            <a:noFill/>
            <a:ln w="9525">
              <a:noFill/>
              <a:miter lim="800000"/>
              <a:headEnd/>
              <a:tailEnd/>
            </a:ln>
          </p:spPr>
        </p:pic>
        <p:pic>
          <p:nvPicPr>
            <p:cNvPr id="24594" name="Picture 41"/>
            <p:cNvPicPr>
              <a:picLocks noChangeArrowheads="1"/>
            </p:cNvPicPr>
            <p:nvPr/>
          </p:nvPicPr>
          <p:blipFill>
            <a:blip r:embed="rId22" cstate="print"/>
            <a:srcRect/>
            <a:stretch>
              <a:fillRect/>
            </a:stretch>
          </p:blipFill>
          <p:spPr bwMode="auto">
            <a:xfrm rot="16080001" flipH="1">
              <a:off x="926" y="598"/>
              <a:ext cx="81" cy="62"/>
            </a:xfrm>
            <a:prstGeom prst="rect">
              <a:avLst/>
            </a:prstGeom>
            <a:noFill/>
            <a:ln w="9525">
              <a:noFill/>
              <a:miter lim="800000"/>
              <a:headEnd/>
              <a:tailEnd/>
            </a:ln>
          </p:spPr>
        </p:pic>
        <p:pic>
          <p:nvPicPr>
            <p:cNvPr id="24595" name="Picture 42"/>
            <p:cNvPicPr>
              <a:picLocks noChangeArrowheads="1"/>
            </p:cNvPicPr>
            <p:nvPr/>
          </p:nvPicPr>
          <p:blipFill>
            <a:blip r:embed="rId20" cstate="print"/>
            <a:srcRect/>
            <a:stretch>
              <a:fillRect/>
            </a:stretch>
          </p:blipFill>
          <p:spPr bwMode="auto">
            <a:xfrm rot="16080001" flipH="1">
              <a:off x="987" y="629"/>
              <a:ext cx="80" cy="57"/>
            </a:xfrm>
            <a:prstGeom prst="rect">
              <a:avLst/>
            </a:prstGeom>
            <a:noFill/>
            <a:ln w="9525">
              <a:noFill/>
              <a:miter lim="800000"/>
              <a:headEnd/>
              <a:tailEnd/>
            </a:ln>
          </p:spPr>
        </p:pic>
        <p:pic>
          <p:nvPicPr>
            <p:cNvPr id="24596" name="Picture 43"/>
            <p:cNvPicPr>
              <a:picLocks noChangeArrowheads="1"/>
            </p:cNvPicPr>
            <p:nvPr/>
          </p:nvPicPr>
          <p:blipFill>
            <a:blip r:embed="rId22" cstate="print"/>
            <a:srcRect/>
            <a:stretch>
              <a:fillRect/>
            </a:stretch>
          </p:blipFill>
          <p:spPr bwMode="auto">
            <a:xfrm rot="16080001" flipH="1">
              <a:off x="1047" y="660"/>
              <a:ext cx="81" cy="61"/>
            </a:xfrm>
            <a:prstGeom prst="rect">
              <a:avLst/>
            </a:prstGeom>
            <a:noFill/>
            <a:ln w="9525">
              <a:noFill/>
              <a:miter lim="800000"/>
              <a:headEnd/>
              <a:tailEnd/>
            </a:ln>
          </p:spPr>
        </p:pic>
        <p:pic>
          <p:nvPicPr>
            <p:cNvPr id="24597" name="Picture 44"/>
            <p:cNvPicPr>
              <a:picLocks noChangeArrowheads="1"/>
            </p:cNvPicPr>
            <p:nvPr/>
          </p:nvPicPr>
          <p:blipFill>
            <a:blip r:embed="rId23" cstate="print"/>
            <a:srcRect/>
            <a:stretch>
              <a:fillRect/>
            </a:stretch>
          </p:blipFill>
          <p:spPr bwMode="auto">
            <a:xfrm rot="16080001" flipH="1">
              <a:off x="1104" y="690"/>
              <a:ext cx="85" cy="61"/>
            </a:xfrm>
            <a:prstGeom prst="rect">
              <a:avLst/>
            </a:prstGeom>
            <a:noFill/>
            <a:ln w="9525">
              <a:noFill/>
              <a:miter lim="800000"/>
              <a:headEnd/>
              <a:tailEnd/>
            </a:ln>
          </p:spPr>
        </p:pic>
        <p:pic>
          <p:nvPicPr>
            <p:cNvPr id="24598" name="Picture 45"/>
            <p:cNvPicPr>
              <a:picLocks noChangeArrowheads="1"/>
            </p:cNvPicPr>
            <p:nvPr/>
          </p:nvPicPr>
          <p:blipFill>
            <a:blip r:embed="rId20" cstate="print"/>
            <a:srcRect/>
            <a:stretch>
              <a:fillRect/>
            </a:stretch>
          </p:blipFill>
          <p:spPr bwMode="auto">
            <a:xfrm rot="16080001" flipH="1">
              <a:off x="575" y="413"/>
              <a:ext cx="81" cy="57"/>
            </a:xfrm>
            <a:prstGeom prst="rect">
              <a:avLst/>
            </a:prstGeom>
            <a:noFill/>
            <a:ln w="9525">
              <a:noFill/>
              <a:miter lim="800000"/>
              <a:headEnd/>
              <a:tailEnd/>
            </a:ln>
          </p:spPr>
        </p:pic>
        <p:pic>
          <p:nvPicPr>
            <p:cNvPr id="24599" name="Picture 46"/>
            <p:cNvPicPr>
              <a:picLocks noChangeArrowheads="1"/>
            </p:cNvPicPr>
            <p:nvPr/>
          </p:nvPicPr>
          <p:blipFill>
            <a:blip r:embed="rId24" cstate="print"/>
            <a:srcRect/>
            <a:stretch>
              <a:fillRect/>
            </a:stretch>
          </p:blipFill>
          <p:spPr bwMode="auto">
            <a:xfrm rot="16080001" flipH="1">
              <a:off x="375" y="250"/>
              <a:ext cx="292" cy="284"/>
            </a:xfrm>
            <a:prstGeom prst="rect">
              <a:avLst/>
            </a:prstGeom>
            <a:noFill/>
            <a:ln w="9525">
              <a:noFill/>
              <a:miter lim="800000"/>
              <a:headEnd/>
              <a:tailEnd/>
            </a:ln>
          </p:spPr>
        </p:pic>
      </p:grpSp>
    </p:spTree>
    <p:extLst>
      <p:ext uri="{BB962C8B-B14F-4D97-AF65-F5344CB8AC3E}">
        <p14:creationId xmlns:p14="http://schemas.microsoft.com/office/powerpoint/2010/main" val="21807911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lstStyle/>
          <a:p>
            <a:pPr eaLnBrk="1" hangingPunct="1"/>
            <a:endParaRPr lang="en-US"/>
          </a:p>
        </p:txBody>
      </p:sp>
      <p:grpSp>
        <p:nvGrpSpPr>
          <p:cNvPr id="24580" name="Group 23"/>
          <p:cNvGrpSpPr>
            <a:grpSpLocks/>
          </p:cNvGrpSpPr>
          <p:nvPr/>
        </p:nvGrpSpPr>
        <p:grpSpPr bwMode="auto">
          <a:xfrm>
            <a:off x="2344739" y="4095750"/>
            <a:ext cx="7235825" cy="1931988"/>
            <a:chOff x="0" y="0"/>
            <a:chExt cx="4557" cy="1217"/>
          </a:xfrm>
        </p:grpSpPr>
        <p:grpSp>
          <p:nvGrpSpPr>
            <p:cNvPr id="24606" name="Group 14"/>
            <p:cNvGrpSpPr>
              <a:grpSpLocks/>
            </p:cNvGrpSpPr>
            <p:nvPr/>
          </p:nvGrpSpPr>
          <p:grpSpPr bwMode="auto">
            <a:xfrm>
              <a:off x="0" y="0"/>
              <a:ext cx="4557" cy="1217"/>
              <a:chOff x="0" y="0"/>
              <a:chExt cx="4557" cy="1217"/>
            </a:xfrm>
          </p:grpSpPr>
          <p:pic>
            <p:nvPicPr>
              <p:cNvPr id="24615" name="Picture 12"/>
              <p:cNvPicPr>
                <a:picLocks noChangeArrowheads="1"/>
              </p:cNvPicPr>
              <p:nvPr/>
            </p:nvPicPr>
            <p:blipFill>
              <a:blip r:embed="rId2" cstate="print"/>
              <a:srcRect/>
              <a:stretch>
                <a:fillRect/>
              </a:stretch>
            </p:blipFill>
            <p:spPr bwMode="auto">
              <a:xfrm>
                <a:off x="0" y="0"/>
                <a:ext cx="4557" cy="1217"/>
              </a:xfrm>
              <a:prstGeom prst="rect">
                <a:avLst/>
              </a:prstGeom>
              <a:noFill/>
              <a:ln w="9525">
                <a:noFill/>
                <a:miter lim="800000"/>
                <a:headEnd/>
                <a:tailEnd/>
              </a:ln>
            </p:spPr>
          </p:pic>
          <p:pic>
            <p:nvPicPr>
              <p:cNvPr id="24616" name="Picture 13"/>
              <p:cNvPicPr>
                <a:picLocks noChangeArrowheads="1"/>
              </p:cNvPicPr>
              <p:nvPr/>
            </p:nvPicPr>
            <p:blipFill>
              <a:blip r:embed="rId3" cstate="print"/>
              <a:srcRect/>
              <a:stretch>
                <a:fillRect/>
              </a:stretch>
            </p:blipFill>
            <p:spPr bwMode="auto">
              <a:xfrm>
                <a:off x="107" y="119"/>
                <a:ext cx="4324" cy="983"/>
              </a:xfrm>
              <a:prstGeom prst="rect">
                <a:avLst/>
              </a:prstGeom>
              <a:noFill/>
              <a:ln w="9525">
                <a:noFill/>
                <a:miter lim="800000"/>
                <a:headEnd/>
                <a:tailEnd/>
              </a:ln>
            </p:spPr>
          </p:pic>
        </p:grpSp>
        <p:grpSp>
          <p:nvGrpSpPr>
            <p:cNvPr id="24607" name="Group 18"/>
            <p:cNvGrpSpPr>
              <a:grpSpLocks/>
            </p:cNvGrpSpPr>
            <p:nvPr/>
          </p:nvGrpSpPr>
          <p:grpSpPr bwMode="auto">
            <a:xfrm>
              <a:off x="311" y="338"/>
              <a:ext cx="3947" cy="364"/>
              <a:chOff x="0" y="0"/>
              <a:chExt cx="3947" cy="364"/>
            </a:xfrm>
          </p:grpSpPr>
          <p:pic>
            <p:nvPicPr>
              <p:cNvPr id="24612" name="Picture 15"/>
              <p:cNvPicPr>
                <a:picLocks noChangeArrowheads="1"/>
              </p:cNvPicPr>
              <p:nvPr/>
            </p:nvPicPr>
            <p:blipFill>
              <a:blip r:embed="rId4" cstate="print"/>
              <a:srcRect/>
              <a:stretch>
                <a:fillRect/>
              </a:stretch>
            </p:blipFill>
            <p:spPr bwMode="auto">
              <a:xfrm>
                <a:off x="99" y="7"/>
                <a:ext cx="3756" cy="353"/>
              </a:xfrm>
              <a:prstGeom prst="rect">
                <a:avLst/>
              </a:prstGeom>
              <a:noFill/>
              <a:ln w="9525">
                <a:noFill/>
                <a:miter lim="800000"/>
                <a:headEnd/>
                <a:tailEnd/>
              </a:ln>
            </p:spPr>
          </p:pic>
          <p:pic>
            <p:nvPicPr>
              <p:cNvPr id="24613" name="Picture 16"/>
              <p:cNvPicPr>
                <a:picLocks noChangeArrowheads="1"/>
              </p:cNvPicPr>
              <p:nvPr/>
            </p:nvPicPr>
            <p:blipFill>
              <a:blip r:embed="rId5" cstate="print"/>
              <a:srcRect/>
              <a:stretch>
                <a:fillRect/>
              </a:stretch>
            </p:blipFill>
            <p:spPr bwMode="auto">
              <a:xfrm>
                <a:off x="0" y="7"/>
                <a:ext cx="215" cy="357"/>
              </a:xfrm>
              <a:prstGeom prst="rect">
                <a:avLst/>
              </a:prstGeom>
              <a:noFill/>
              <a:ln w="9525">
                <a:noFill/>
                <a:miter lim="800000"/>
                <a:headEnd/>
                <a:tailEnd/>
              </a:ln>
            </p:spPr>
          </p:pic>
          <p:pic>
            <p:nvPicPr>
              <p:cNvPr id="24614" name="Picture 17"/>
              <p:cNvPicPr>
                <a:picLocks noChangeArrowheads="1"/>
              </p:cNvPicPr>
              <p:nvPr/>
            </p:nvPicPr>
            <p:blipFill>
              <a:blip r:embed="rId6" cstate="print"/>
              <a:srcRect/>
              <a:stretch>
                <a:fillRect/>
              </a:stretch>
            </p:blipFill>
            <p:spPr bwMode="auto">
              <a:xfrm>
                <a:off x="3728" y="0"/>
                <a:ext cx="219" cy="357"/>
              </a:xfrm>
              <a:prstGeom prst="rect">
                <a:avLst/>
              </a:prstGeom>
              <a:noFill/>
              <a:ln w="9525">
                <a:noFill/>
                <a:miter lim="800000"/>
                <a:headEnd/>
                <a:tailEnd/>
              </a:ln>
            </p:spPr>
          </p:pic>
        </p:grpSp>
        <p:grpSp>
          <p:nvGrpSpPr>
            <p:cNvPr id="24608" name="Group 22"/>
            <p:cNvGrpSpPr>
              <a:grpSpLocks/>
            </p:cNvGrpSpPr>
            <p:nvPr/>
          </p:nvGrpSpPr>
          <p:grpSpPr bwMode="auto">
            <a:xfrm>
              <a:off x="330" y="457"/>
              <a:ext cx="3947" cy="364"/>
              <a:chOff x="0" y="0"/>
              <a:chExt cx="3947" cy="364"/>
            </a:xfrm>
          </p:grpSpPr>
          <p:pic>
            <p:nvPicPr>
              <p:cNvPr id="24609" name="Picture 19"/>
              <p:cNvPicPr>
                <a:picLocks noChangeArrowheads="1"/>
              </p:cNvPicPr>
              <p:nvPr/>
            </p:nvPicPr>
            <p:blipFill>
              <a:blip r:embed="rId7" cstate="print"/>
              <a:srcRect/>
              <a:stretch>
                <a:fillRect/>
              </a:stretch>
            </p:blipFill>
            <p:spPr bwMode="auto">
              <a:xfrm>
                <a:off x="95" y="7"/>
                <a:ext cx="3760" cy="353"/>
              </a:xfrm>
              <a:prstGeom prst="rect">
                <a:avLst/>
              </a:prstGeom>
              <a:noFill/>
              <a:ln w="9525">
                <a:noFill/>
                <a:miter lim="800000"/>
                <a:headEnd/>
                <a:tailEnd/>
              </a:ln>
            </p:spPr>
          </p:pic>
          <p:pic>
            <p:nvPicPr>
              <p:cNvPr id="24610" name="Picture 20"/>
              <p:cNvPicPr>
                <a:picLocks noChangeArrowheads="1"/>
              </p:cNvPicPr>
              <p:nvPr/>
            </p:nvPicPr>
            <p:blipFill>
              <a:blip r:embed="rId8" cstate="print"/>
              <a:srcRect/>
              <a:stretch>
                <a:fillRect/>
              </a:stretch>
            </p:blipFill>
            <p:spPr bwMode="auto">
              <a:xfrm>
                <a:off x="0" y="7"/>
                <a:ext cx="215" cy="357"/>
              </a:xfrm>
              <a:prstGeom prst="rect">
                <a:avLst/>
              </a:prstGeom>
              <a:noFill/>
              <a:ln w="9525">
                <a:noFill/>
                <a:miter lim="800000"/>
                <a:headEnd/>
                <a:tailEnd/>
              </a:ln>
            </p:spPr>
          </p:pic>
          <p:pic>
            <p:nvPicPr>
              <p:cNvPr id="24611" name="Picture 21"/>
              <p:cNvPicPr>
                <a:picLocks noChangeArrowheads="1"/>
              </p:cNvPicPr>
              <p:nvPr/>
            </p:nvPicPr>
            <p:blipFill>
              <a:blip r:embed="rId9" cstate="print"/>
              <a:srcRect/>
              <a:stretch>
                <a:fillRect/>
              </a:stretch>
            </p:blipFill>
            <p:spPr bwMode="auto">
              <a:xfrm>
                <a:off x="3728" y="0"/>
                <a:ext cx="219" cy="357"/>
              </a:xfrm>
              <a:prstGeom prst="rect">
                <a:avLst/>
              </a:prstGeom>
              <a:noFill/>
              <a:ln w="9525">
                <a:noFill/>
                <a:miter lim="800000"/>
                <a:headEnd/>
                <a:tailEnd/>
              </a:ln>
            </p:spPr>
          </p:pic>
        </p:grpSp>
      </p:grpSp>
      <p:pic>
        <p:nvPicPr>
          <p:cNvPr id="24581" name="Picture 24"/>
          <p:cNvPicPr>
            <a:picLocks noChangeArrowheads="1"/>
          </p:cNvPicPr>
          <p:nvPr/>
        </p:nvPicPr>
        <p:blipFill>
          <a:blip r:embed="rId10" cstate="print"/>
          <a:srcRect/>
          <a:stretch>
            <a:fillRect/>
          </a:stretch>
        </p:blipFill>
        <p:spPr bwMode="auto">
          <a:xfrm>
            <a:off x="7162800" y="1066801"/>
            <a:ext cx="2609850" cy="1865313"/>
          </a:xfrm>
          <a:prstGeom prst="rect">
            <a:avLst/>
          </a:prstGeom>
          <a:noFill/>
          <a:ln w="9525">
            <a:noFill/>
            <a:miter lim="800000"/>
            <a:headEnd/>
            <a:tailEnd/>
          </a:ln>
        </p:spPr>
      </p:pic>
      <p:grpSp>
        <p:nvGrpSpPr>
          <p:cNvPr id="24582" name="Group 28"/>
          <p:cNvGrpSpPr>
            <a:grpSpLocks/>
          </p:cNvGrpSpPr>
          <p:nvPr/>
        </p:nvGrpSpPr>
        <p:grpSpPr bwMode="auto">
          <a:xfrm rot="180000">
            <a:off x="5211931" y="1266517"/>
            <a:ext cx="1916113" cy="4121150"/>
            <a:chOff x="0" y="0"/>
            <a:chExt cx="1206" cy="2596"/>
          </a:xfrm>
        </p:grpSpPr>
        <p:pic>
          <p:nvPicPr>
            <p:cNvPr id="24603" name="Picture 25"/>
            <p:cNvPicPr>
              <a:picLocks noChangeArrowheads="1"/>
            </p:cNvPicPr>
            <p:nvPr/>
          </p:nvPicPr>
          <p:blipFill>
            <a:blip r:embed="rId11" cstate="print"/>
            <a:srcRect/>
            <a:stretch>
              <a:fillRect/>
            </a:stretch>
          </p:blipFill>
          <p:spPr bwMode="auto">
            <a:xfrm rot="-180000">
              <a:off x="696" y="12"/>
              <a:ext cx="499" cy="442"/>
            </a:xfrm>
            <a:prstGeom prst="rect">
              <a:avLst/>
            </a:prstGeom>
            <a:noFill/>
            <a:ln w="9525">
              <a:noFill/>
              <a:miter lim="800000"/>
              <a:headEnd/>
              <a:tailEnd/>
            </a:ln>
          </p:spPr>
        </p:pic>
        <p:pic>
          <p:nvPicPr>
            <p:cNvPr id="24604" name="Picture 26"/>
            <p:cNvPicPr>
              <a:picLocks noChangeArrowheads="1"/>
            </p:cNvPicPr>
            <p:nvPr/>
          </p:nvPicPr>
          <p:blipFill>
            <a:blip r:embed="rId12" cstate="print"/>
            <a:srcRect/>
            <a:stretch>
              <a:fillRect/>
            </a:stretch>
          </p:blipFill>
          <p:spPr bwMode="auto">
            <a:xfrm rot="-180000">
              <a:off x="30" y="1385"/>
              <a:ext cx="653" cy="1194"/>
            </a:xfrm>
            <a:prstGeom prst="rect">
              <a:avLst/>
            </a:prstGeom>
            <a:noFill/>
            <a:ln w="9525">
              <a:noFill/>
              <a:miter lim="800000"/>
              <a:headEnd/>
              <a:tailEnd/>
            </a:ln>
          </p:spPr>
        </p:pic>
        <p:pic>
          <p:nvPicPr>
            <p:cNvPr id="24605" name="Picture 27"/>
            <p:cNvPicPr>
              <a:picLocks noChangeArrowheads="1"/>
            </p:cNvPicPr>
            <p:nvPr/>
          </p:nvPicPr>
          <p:blipFill>
            <a:blip r:embed="rId13" cstate="print"/>
            <a:srcRect/>
            <a:stretch>
              <a:fillRect/>
            </a:stretch>
          </p:blipFill>
          <p:spPr bwMode="auto">
            <a:xfrm rot="-180000">
              <a:off x="225" y="397"/>
              <a:ext cx="733" cy="1340"/>
            </a:xfrm>
            <a:prstGeom prst="rect">
              <a:avLst/>
            </a:prstGeom>
            <a:noFill/>
            <a:ln w="9525">
              <a:noFill/>
              <a:miter lim="800000"/>
              <a:headEnd/>
              <a:tailEnd/>
            </a:ln>
          </p:spPr>
        </p:pic>
      </p:grpSp>
      <p:grpSp>
        <p:nvGrpSpPr>
          <p:cNvPr id="24583" name="Group 47"/>
          <p:cNvGrpSpPr>
            <a:grpSpLocks/>
          </p:cNvGrpSpPr>
          <p:nvPr/>
        </p:nvGrpSpPr>
        <p:grpSpPr bwMode="auto">
          <a:xfrm rot="16080001" flipH="1">
            <a:off x="2602624" y="2288859"/>
            <a:ext cx="3305175" cy="1995487"/>
            <a:chOff x="0" y="0"/>
            <a:chExt cx="2082" cy="1256"/>
          </a:xfrm>
        </p:grpSpPr>
        <p:pic>
          <p:nvPicPr>
            <p:cNvPr id="24585" name="Picture 29"/>
            <p:cNvPicPr>
              <a:picLocks noChangeArrowheads="1"/>
            </p:cNvPicPr>
            <p:nvPr/>
          </p:nvPicPr>
          <p:blipFill>
            <a:blip r:embed="rId14" cstate="print"/>
            <a:srcRect/>
            <a:stretch>
              <a:fillRect/>
            </a:stretch>
          </p:blipFill>
          <p:spPr bwMode="auto">
            <a:xfrm rot="16080001" flipH="1">
              <a:off x="-39" y="49"/>
              <a:ext cx="336" cy="246"/>
            </a:xfrm>
            <a:prstGeom prst="rect">
              <a:avLst/>
            </a:prstGeom>
            <a:noFill/>
            <a:ln w="9525">
              <a:noFill/>
              <a:miter lim="800000"/>
              <a:headEnd/>
              <a:tailEnd/>
            </a:ln>
          </p:spPr>
        </p:pic>
        <p:grpSp>
          <p:nvGrpSpPr>
            <p:cNvPr id="24586" name="Group 33"/>
            <p:cNvGrpSpPr>
              <a:grpSpLocks/>
            </p:cNvGrpSpPr>
            <p:nvPr/>
          </p:nvGrpSpPr>
          <p:grpSpPr bwMode="auto">
            <a:xfrm>
              <a:off x="366" y="214"/>
              <a:ext cx="1716" cy="1042"/>
              <a:chOff x="0" y="0"/>
              <a:chExt cx="1716" cy="1042"/>
            </a:xfrm>
          </p:grpSpPr>
          <p:pic>
            <p:nvPicPr>
              <p:cNvPr id="24600" name="Picture 30"/>
              <p:cNvPicPr>
                <a:picLocks noChangeArrowheads="1"/>
              </p:cNvPicPr>
              <p:nvPr/>
            </p:nvPicPr>
            <p:blipFill>
              <a:blip r:embed="rId15" cstate="print"/>
              <a:srcRect/>
              <a:stretch>
                <a:fillRect/>
              </a:stretch>
            </p:blipFill>
            <p:spPr bwMode="auto">
              <a:xfrm rot="16080001" flipH="1">
                <a:off x="996" y="317"/>
                <a:ext cx="533" cy="886"/>
              </a:xfrm>
              <a:prstGeom prst="rect">
                <a:avLst/>
              </a:prstGeom>
              <a:noFill/>
              <a:ln w="9525">
                <a:noFill/>
                <a:miter lim="800000"/>
                <a:headEnd/>
                <a:tailEnd/>
              </a:ln>
            </p:spPr>
          </p:pic>
          <p:pic>
            <p:nvPicPr>
              <p:cNvPr id="24601" name="Picture 31"/>
              <p:cNvPicPr>
                <a:picLocks noChangeArrowheads="1"/>
              </p:cNvPicPr>
              <p:nvPr/>
            </p:nvPicPr>
            <p:blipFill>
              <a:blip r:embed="rId16" cstate="print"/>
              <a:srcRect/>
              <a:stretch>
                <a:fillRect/>
              </a:stretch>
            </p:blipFill>
            <p:spPr bwMode="auto">
              <a:xfrm rot="16080001" flipH="1">
                <a:off x="130" y="-105"/>
                <a:ext cx="645" cy="886"/>
              </a:xfrm>
              <a:prstGeom prst="rect">
                <a:avLst/>
              </a:prstGeom>
              <a:noFill/>
              <a:ln w="9525">
                <a:noFill/>
                <a:miter lim="800000"/>
                <a:headEnd/>
                <a:tailEnd/>
              </a:ln>
            </p:spPr>
          </p:pic>
          <p:pic>
            <p:nvPicPr>
              <p:cNvPr id="24602" name="Picture 32"/>
              <p:cNvPicPr>
                <a:picLocks noChangeArrowheads="1"/>
              </p:cNvPicPr>
              <p:nvPr/>
            </p:nvPicPr>
            <p:blipFill>
              <a:blip r:embed="rId17" cstate="print"/>
              <a:srcRect/>
              <a:stretch>
                <a:fillRect/>
              </a:stretch>
            </p:blipFill>
            <p:spPr bwMode="auto">
              <a:xfrm rot="16080001" flipH="1">
                <a:off x="803" y="502"/>
                <a:ext cx="108" cy="104"/>
              </a:xfrm>
              <a:prstGeom prst="rect">
                <a:avLst/>
              </a:prstGeom>
              <a:noFill/>
              <a:ln w="9525">
                <a:noFill/>
                <a:miter lim="800000"/>
                <a:headEnd/>
                <a:tailEnd/>
              </a:ln>
            </p:spPr>
          </p:pic>
        </p:grpSp>
        <p:pic>
          <p:nvPicPr>
            <p:cNvPr id="24587" name="Picture 34"/>
            <p:cNvPicPr>
              <a:picLocks noChangeArrowheads="1"/>
            </p:cNvPicPr>
            <p:nvPr/>
          </p:nvPicPr>
          <p:blipFill>
            <a:blip r:embed="rId18" cstate="print"/>
            <a:srcRect/>
            <a:stretch>
              <a:fillRect/>
            </a:stretch>
          </p:blipFill>
          <p:spPr bwMode="auto">
            <a:xfrm rot="16080001" flipH="1">
              <a:off x="454" y="332"/>
              <a:ext cx="238" cy="180"/>
            </a:xfrm>
            <a:prstGeom prst="rect">
              <a:avLst/>
            </a:prstGeom>
            <a:noFill/>
            <a:ln w="9525">
              <a:noFill/>
              <a:miter lim="800000"/>
              <a:headEnd/>
              <a:tailEnd/>
            </a:ln>
          </p:spPr>
        </p:pic>
        <p:pic>
          <p:nvPicPr>
            <p:cNvPr id="24588" name="Picture 35"/>
            <p:cNvPicPr>
              <a:picLocks noChangeArrowheads="1"/>
            </p:cNvPicPr>
            <p:nvPr/>
          </p:nvPicPr>
          <p:blipFill>
            <a:blip r:embed="rId19" cstate="print"/>
            <a:srcRect/>
            <a:stretch>
              <a:fillRect/>
            </a:stretch>
          </p:blipFill>
          <p:spPr bwMode="auto">
            <a:xfrm rot="16080001" flipH="1">
              <a:off x="210" y="72"/>
              <a:ext cx="311" cy="465"/>
            </a:xfrm>
            <a:prstGeom prst="rect">
              <a:avLst/>
            </a:prstGeom>
            <a:noFill/>
            <a:ln w="9525">
              <a:noFill/>
              <a:miter lim="800000"/>
              <a:headEnd/>
              <a:tailEnd/>
            </a:ln>
          </p:spPr>
        </p:pic>
        <p:pic>
          <p:nvPicPr>
            <p:cNvPr id="24589" name="Picture 36"/>
            <p:cNvPicPr>
              <a:picLocks noChangeArrowheads="1"/>
            </p:cNvPicPr>
            <p:nvPr/>
          </p:nvPicPr>
          <p:blipFill>
            <a:blip r:embed="rId20" cstate="print"/>
            <a:srcRect/>
            <a:stretch>
              <a:fillRect/>
            </a:stretch>
          </p:blipFill>
          <p:spPr bwMode="auto">
            <a:xfrm rot="16080001" flipH="1">
              <a:off x="634" y="446"/>
              <a:ext cx="81" cy="57"/>
            </a:xfrm>
            <a:prstGeom prst="rect">
              <a:avLst/>
            </a:prstGeom>
            <a:noFill/>
            <a:ln w="9525">
              <a:noFill/>
              <a:miter lim="800000"/>
              <a:headEnd/>
              <a:tailEnd/>
            </a:ln>
          </p:spPr>
        </p:pic>
        <p:pic>
          <p:nvPicPr>
            <p:cNvPr id="24590" name="Picture 37"/>
            <p:cNvPicPr>
              <a:picLocks noChangeArrowheads="1"/>
            </p:cNvPicPr>
            <p:nvPr/>
          </p:nvPicPr>
          <p:blipFill>
            <a:blip r:embed="rId21" cstate="print"/>
            <a:srcRect/>
            <a:stretch>
              <a:fillRect/>
            </a:stretch>
          </p:blipFill>
          <p:spPr bwMode="auto">
            <a:xfrm rot="16080001" flipH="1">
              <a:off x="750" y="504"/>
              <a:ext cx="84" cy="57"/>
            </a:xfrm>
            <a:prstGeom prst="rect">
              <a:avLst/>
            </a:prstGeom>
            <a:noFill/>
            <a:ln w="9525">
              <a:noFill/>
              <a:miter lim="800000"/>
              <a:headEnd/>
              <a:tailEnd/>
            </a:ln>
          </p:spPr>
        </p:pic>
        <p:pic>
          <p:nvPicPr>
            <p:cNvPr id="24591" name="Picture 38"/>
            <p:cNvPicPr>
              <a:picLocks noChangeArrowheads="1"/>
            </p:cNvPicPr>
            <p:nvPr/>
          </p:nvPicPr>
          <p:blipFill>
            <a:blip r:embed="rId22" cstate="print"/>
            <a:srcRect/>
            <a:stretch>
              <a:fillRect/>
            </a:stretch>
          </p:blipFill>
          <p:spPr bwMode="auto">
            <a:xfrm rot="16080001" flipH="1">
              <a:off x="691" y="472"/>
              <a:ext cx="81" cy="62"/>
            </a:xfrm>
            <a:prstGeom prst="rect">
              <a:avLst/>
            </a:prstGeom>
            <a:noFill/>
            <a:ln w="9525">
              <a:noFill/>
              <a:miter lim="800000"/>
              <a:headEnd/>
              <a:tailEnd/>
            </a:ln>
          </p:spPr>
        </p:pic>
        <p:pic>
          <p:nvPicPr>
            <p:cNvPr id="24592" name="Picture 39"/>
            <p:cNvPicPr>
              <a:picLocks noChangeArrowheads="1"/>
            </p:cNvPicPr>
            <p:nvPr/>
          </p:nvPicPr>
          <p:blipFill>
            <a:blip r:embed="rId20" cstate="print"/>
            <a:srcRect/>
            <a:stretch>
              <a:fillRect/>
            </a:stretch>
          </p:blipFill>
          <p:spPr bwMode="auto">
            <a:xfrm rot="16080001" flipH="1">
              <a:off x="810" y="536"/>
              <a:ext cx="81" cy="57"/>
            </a:xfrm>
            <a:prstGeom prst="rect">
              <a:avLst/>
            </a:prstGeom>
            <a:noFill/>
            <a:ln w="9525">
              <a:noFill/>
              <a:miter lim="800000"/>
              <a:headEnd/>
              <a:tailEnd/>
            </a:ln>
          </p:spPr>
        </p:pic>
        <p:pic>
          <p:nvPicPr>
            <p:cNvPr id="24593" name="Picture 40"/>
            <p:cNvPicPr>
              <a:picLocks noChangeArrowheads="1"/>
            </p:cNvPicPr>
            <p:nvPr/>
          </p:nvPicPr>
          <p:blipFill>
            <a:blip r:embed="rId20" cstate="print"/>
            <a:srcRect/>
            <a:stretch>
              <a:fillRect/>
            </a:stretch>
          </p:blipFill>
          <p:spPr bwMode="auto">
            <a:xfrm rot="16080001" flipH="1">
              <a:off x="868" y="568"/>
              <a:ext cx="81" cy="58"/>
            </a:xfrm>
            <a:prstGeom prst="rect">
              <a:avLst/>
            </a:prstGeom>
            <a:noFill/>
            <a:ln w="9525">
              <a:noFill/>
              <a:miter lim="800000"/>
              <a:headEnd/>
              <a:tailEnd/>
            </a:ln>
          </p:spPr>
        </p:pic>
        <p:pic>
          <p:nvPicPr>
            <p:cNvPr id="24594" name="Picture 41"/>
            <p:cNvPicPr>
              <a:picLocks noChangeArrowheads="1"/>
            </p:cNvPicPr>
            <p:nvPr/>
          </p:nvPicPr>
          <p:blipFill>
            <a:blip r:embed="rId22" cstate="print"/>
            <a:srcRect/>
            <a:stretch>
              <a:fillRect/>
            </a:stretch>
          </p:blipFill>
          <p:spPr bwMode="auto">
            <a:xfrm rot="16080001" flipH="1">
              <a:off x="926" y="598"/>
              <a:ext cx="81" cy="62"/>
            </a:xfrm>
            <a:prstGeom prst="rect">
              <a:avLst/>
            </a:prstGeom>
            <a:noFill/>
            <a:ln w="9525">
              <a:noFill/>
              <a:miter lim="800000"/>
              <a:headEnd/>
              <a:tailEnd/>
            </a:ln>
          </p:spPr>
        </p:pic>
        <p:pic>
          <p:nvPicPr>
            <p:cNvPr id="24595" name="Picture 42"/>
            <p:cNvPicPr>
              <a:picLocks noChangeArrowheads="1"/>
            </p:cNvPicPr>
            <p:nvPr/>
          </p:nvPicPr>
          <p:blipFill>
            <a:blip r:embed="rId20" cstate="print"/>
            <a:srcRect/>
            <a:stretch>
              <a:fillRect/>
            </a:stretch>
          </p:blipFill>
          <p:spPr bwMode="auto">
            <a:xfrm rot="16080001" flipH="1">
              <a:off x="987" y="629"/>
              <a:ext cx="80" cy="57"/>
            </a:xfrm>
            <a:prstGeom prst="rect">
              <a:avLst/>
            </a:prstGeom>
            <a:noFill/>
            <a:ln w="9525">
              <a:noFill/>
              <a:miter lim="800000"/>
              <a:headEnd/>
              <a:tailEnd/>
            </a:ln>
          </p:spPr>
        </p:pic>
        <p:pic>
          <p:nvPicPr>
            <p:cNvPr id="24596" name="Picture 43"/>
            <p:cNvPicPr>
              <a:picLocks noChangeArrowheads="1"/>
            </p:cNvPicPr>
            <p:nvPr/>
          </p:nvPicPr>
          <p:blipFill>
            <a:blip r:embed="rId22" cstate="print"/>
            <a:srcRect/>
            <a:stretch>
              <a:fillRect/>
            </a:stretch>
          </p:blipFill>
          <p:spPr bwMode="auto">
            <a:xfrm rot="16080001" flipH="1">
              <a:off x="1047" y="660"/>
              <a:ext cx="81" cy="61"/>
            </a:xfrm>
            <a:prstGeom prst="rect">
              <a:avLst/>
            </a:prstGeom>
            <a:noFill/>
            <a:ln w="9525">
              <a:noFill/>
              <a:miter lim="800000"/>
              <a:headEnd/>
              <a:tailEnd/>
            </a:ln>
          </p:spPr>
        </p:pic>
        <p:pic>
          <p:nvPicPr>
            <p:cNvPr id="24597" name="Picture 44"/>
            <p:cNvPicPr>
              <a:picLocks noChangeArrowheads="1"/>
            </p:cNvPicPr>
            <p:nvPr/>
          </p:nvPicPr>
          <p:blipFill>
            <a:blip r:embed="rId23" cstate="print"/>
            <a:srcRect/>
            <a:stretch>
              <a:fillRect/>
            </a:stretch>
          </p:blipFill>
          <p:spPr bwMode="auto">
            <a:xfrm rot="16080001" flipH="1">
              <a:off x="1104" y="690"/>
              <a:ext cx="85" cy="61"/>
            </a:xfrm>
            <a:prstGeom prst="rect">
              <a:avLst/>
            </a:prstGeom>
            <a:noFill/>
            <a:ln w="9525">
              <a:noFill/>
              <a:miter lim="800000"/>
              <a:headEnd/>
              <a:tailEnd/>
            </a:ln>
          </p:spPr>
        </p:pic>
        <p:pic>
          <p:nvPicPr>
            <p:cNvPr id="24598" name="Picture 45"/>
            <p:cNvPicPr>
              <a:picLocks noChangeArrowheads="1"/>
            </p:cNvPicPr>
            <p:nvPr/>
          </p:nvPicPr>
          <p:blipFill>
            <a:blip r:embed="rId20" cstate="print"/>
            <a:srcRect/>
            <a:stretch>
              <a:fillRect/>
            </a:stretch>
          </p:blipFill>
          <p:spPr bwMode="auto">
            <a:xfrm rot="16080001" flipH="1">
              <a:off x="575" y="413"/>
              <a:ext cx="81" cy="57"/>
            </a:xfrm>
            <a:prstGeom prst="rect">
              <a:avLst/>
            </a:prstGeom>
            <a:noFill/>
            <a:ln w="9525">
              <a:noFill/>
              <a:miter lim="800000"/>
              <a:headEnd/>
              <a:tailEnd/>
            </a:ln>
          </p:spPr>
        </p:pic>
        <p:pic>
          <p:nvPicPr>
            <p:cNvPr id="24599" name="Picture 46"/>
            <p:cNvPicPr>
              <a:picLocks noChangeArrowheads="1"/>
            </p:cNvPicPr>
            <p:nvPr/>
          </p:nvPicPr>
          <p:blipFill>
            <a:blip r:embed="rId24" cstate="print"/>
            <a:srcRect/>
            <a:stretch>
              <a:fillRect/>
            </a:stretch>
          </p:blipFill>
          <p:spPr bwMode="auto">
            <a:xfrm rot="16080001" flipH="1">
              <a:off x="375" y="250"/>
              <a:ext cx="292" cy="284"/>
            </a:xfrm>
            <a:prstGeom prst="rect">
              <a:avLst/>
            </a:prstGeom>
            <a:noFill/>
            <a:ln w="9525">
              <a:noFill/>
              <a:miter lim="800000"/>
              <a:headEnd/>
              <a:tailEnd/>
            </a:ln>
          </p:spPr>
        </p:pic>
      </p:grpSp>
    </p:spTree>
    <p:extLst>
      <p:ext uri="{BB962C8B-B14F-4D97-AF65-F5344CB8AC3E}">
        <p14:creationId xmlns:p14="http://schemas.microsoft.com/office/powerpoint/2010/main" val="42564728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lstStyle/>
          <a:p>
            <a:pPr eaLnBrk="1" hangingPunct="1"/>
            <a:endParaRPr lang="en-US"/>
          </a:p>
        </p:txBody>
      </p:sp>
      <p:grpSp>
        <p:nvGrpSpPr>
          <p:cNvPr id="24580" name="Group 23"/>
          <p:cNvGrpSpPr>
            <a:grpSpLocks/>
          </p:cNvGrpSpPr>
          <p:nvPr/>
        </p:nvGrpSpPr>
        <p:grpSpPr bwMode="auto">
          <a:xfrm>
            <a:off x="2344739" y="4095750"/>
            <a:ext cx="7235825" cy="1931988"/>
            <a:chOff x="0" y="0"/>
            <a:chExt cx="4557" cy="1217"/>
          </a:xfrm>
        </p:grpSpPr>
        <p:grpSp>
          <p:nvGrpSpPr>
            <p:cNvPr id="24606" name="Group 14"/>
            <p:cNvGrpSpPr>
              <a:grpSpLocks/>
            </p:cNvGrpSpPr>
            <p:nvPr/>
          </p:nvGrpSpPr>
          <p:grpSpPr bwMode="auto">
            <a:xfrm>
              <a:off x="0" y="0"/>
              <a:ext cx="4557" cy="1217"/>
              <a:chOff x="0" y="0"/>
              <a:chExt cx="4557" cy="1217"/>
            </a:xfrm>
          </p:grpSpPr>
          <p:pic>
            <p:nvPicPr>
              <p:cNvPr id="24615" name="Picture 12"/>
              <p:cNvPicPr>
                <a:picLocks noChangeArrowheads="1"/>
              </p:cNvPicPr>
              <p:nvPr/>
            </p:nvPicPr>
            <p:blipFill>
              <a:blip r:embed="rId2" cstate="print"/>
              <a:srcRect/>
              <a:stretch>
                <a:fillRect/>
              </a:stretch>
            </p:blipFill>
            <p:spPr bwMode="auto">
              <a:xfrm>
                <a:off x="0" y="0"/>
                <a:ext cx="4557" cy="1217"/>
              </a:xfrm>
              <a:prstGeom prst="rect">
                <a:avLst/>
              </a:prstGeom>
              <a:noFill/>
              <a:ln w="9525">
                <a:noFill/>
                <a:miter lim="800000"/>
                <a:headEnd/>
                <a:tailEnd/>
              </a:ln>
            </p:spPr>
          </p:pic>
          <p:pic>
            <p:nvPicPr>
              <p:cNvPr id="24616" name="Picture 13"/>
              <p:cNvPicPr>
                <a:picLocks noChangeArrowheads="1"/>
              </p:cNvPicPr>
              <p:nvPr/>
            </p:nvPicPr>
            <p:blipFill>
              <a:blip r:embed="rId3" cstate="print"/>
              <a:srcRect/>
              <a:stretch>
                <a:fillRect/>
              </a:stretch>
            </p:blipFill>
            <p:spPr bwMode="auto">
              <a:xfrm>
                <a:off x="107" y="119"/>
                <a:ext cx="4324" cy="983"/>
              </a:xfrm>
              <a:prstGeom prst="rect">
                <a:avLst/>
              </a:prstGeom>
              <a:noFill/>
              <a:ln w="9525">
                <a:noFill/>
                <a:miter lim="800000"/>
                <a:headEnd/>
                <a:tailEnd/>
              </a:ln>
            </p:spPr>
          </p:pic>
        </p:grpSp>
        <p:grpSp>
          <p:nvGrpSpPr>
            <p:cNvPr id="24607" name="Group 18"/>
            <p:cNvGrpSpPr>
              <a:grpSpLocks/>
            </p:cNvGrpSpPr>
            <p:nvPr/>
          </p:nvGrpSpPr>
          <p:grpSpPr bwMode="auto">
            <a:xfrm>
              <a:off x="311" y="338"/>
              <a:ext cx="3947" cy="364"/>
              <a:chOff x="0" y="0"/>
              <a:chExt cx="3947" cy="364"/>
            </a:xfrm>
          </p:grpSpPr>
          <p:pic>
            <p:nvPicPr>
              <p:cNvPr id="24612" name="Picture 15"/>
              <p:cNvPicPr>
                <a:picLocks noChangeArrowheads="1"/>
              </p:cNvPicPr>
              <p:nvPr/>
            </p:nvPicPr>
            <p:blipFill>
              <a:blip r:embed="rId4" cstate="print"/>
              <a:srcRect/>
              <a:stretch>
                <a:fillRect/>
              </a:stretch>
            </p:blipFill>
            <p:spPr bwMode="auto">
              <a:xfrm>
                <a:off x="99" y="7"/>
                <a:ext cx="3756" cy="353"/>
              </a:xfrm>
              <a:prstGeom prst="rect">
                <a:avLst/>
              </a:prstGeom>
              <a:noFill/>
              <a:ln w="9525">
                <a:noFill/>
                <a:miter lim="800000"/>
                <a:headEnd/>
                <a:tailEnd/>
              </a:ln>
            </p:spPr>
          </p:pic>
          <p:pic>
            <p:nvPicPr>
              <p:cNvPr id="24613" name="Picture 16"/>
              <p:cNvPicPr>
                <a:picLocks noChangeArrowheads="1"/>
              </p:cNvPicPr>
              <p:nvPr/>
            </p:nvPicPr>
            <p:blipFill>
              <a:blip r:embed="rId5" cstate="print"/>
              <a:srcRect/>
              <a:stretch>
                <a:fillRect/>
              </a:stretch>
            </p:blipFill>
            <p:spPr bwMode="auto">
              <a:xfrm>
                <a:off x="0" y="7"/>
                <a:ext cx="215" cy="357"/>
              </a:xfrm>
              <a:prstGeom prst="rect">
                <a:avLst/>
              </a:prstGeom>
              <a:noFill/>
              <a:ln w="9525">
                <a:noFill/>
                <a:miter lim="800000"/>
                <a:headEnd/>
                <a:tailEnd/>
              </a:ln>
            </p:spPr>
          </p:pic>
          <p:pic>
            <p:nvPicPr>
              <p:cNvPr id="24614" name="Picture 17"/>
              <p:cNvPicPr>
                <a:picLocks noChangeArrowheads="1"/>
              </p:cNvPicPr>
              <p:nvPr/>
            </p:nvPicPr>
            <p:blipFill>
              <a:blip r:embed="rId6" cstate="print"/>
              <a:srcRect/>
              <a:stretch>
                <a:fillRect/>
              </a:stretch>
            </p:blipFill>
            <p:spPr bwMode="auto">
              <a:xfrm>
                <a:off x="3728" y="0"/>
                <a:ext cx="219" cy="357"/>
              </a:xfrm>
              <a:prstGeom prst="rect">
                <a:avLst/>
              </a:prstGeom>
              <a:noFill/>
              <a:ln w="9525">
                <a:noFill/>
                <a:miter lim="800000"/>
                <a:headEnd/>
                <a:tailEnd/>
              </a:ln>
            </p:spPr>
          </p:pic>
        </p:grpSp>
        <p:grpSp>
          <p:nvGrpSpPr>
            <p:cNvPr id="24608" name="Group 22"/>
            <p:cNvGrpSpPr>
              <a:grpSpLocks/>
            </p:cNvGrpSpPr>
            <p:nvPr/>
          </p:nvGrpSpPr>
          <p:grpSpPr bwMode="auto">
            <a:xfrm>
              <a:off x="330" y="457"/>
              <a:ext cx="3947" cy="364"/>
              <a:chOff x="0" y="0"/>
              <a:chExt cx="3947" cy="364"/>
            </a:xfrm>
          </p:grpSpPr>
          <p:pic>
            <p:nvPicPr>
              <p:cNvPr id="24609" name="Picture 19"/>
              <p:cNvPicPr>
                <a:picLocks noChangeArrowheads="1"/>
              </p:cNvPicPr>
              <p:nvPr/>
            </p:nvPicPr>
            <p:blipFill>
              <a:blip r:embed="rId7" cstate="print"/>
              <a:srcRect/>
              <a:stretch>
                <a:fillRect/>
              </a:stretch>
            </p:blipFill>
            <p:spPr bwMode="auto">
              <a:xfrm>
                <a:off x="95" y="7"/>
                <a:ext cx="3760" cy="353"/>
              </a:xfrm>
              <a:prstGeom prst="rect">
                <a:avLst/>
              </a:prstGeom>
              <a:noFill/>
              <a:ln w="9525">
                <a:noFill/>
                <a:miter lim="800000"/>
                <a:headEnd/>
                <a:tailEnd/>
              </a:ln>
            </p:spPr>
          </p:pic>
          <p:pic>
            <p:nvPicPr>
              <p:cNvPr id="24610" name="Picture 20"/>
              <p:cNvPicPr>
                <a:picLocks noChangeArrowheads="1"/>
              </p:cNvPicPr>
              <p:nvPr/>
            </p:nvPicPr>
            <p:blipFill>
              <a:blip r:embed="rId8" cstate="print"/>
              <a:srcRect/>
              <a:stretch>
                <a:fillRect/>
              </a:stretch>
            </p:blipFill>
            <p:spPr bwMode="auto">
              <a:xfrm>
                <a:off x="0" y="7"/>
                <a:ext cx="215" cy="357"/>
              </a:xfrm>
              <a:prstGeom prst="rect">
                <a:avLst/>
              </a:prstGeom>
              <a:noFill/>
              <a:ln w="9525">
                <a:noFill/>
                <a:miter lim="800000"/>
                <a:headEnd/>
                <a:tailEnd/>
              </a:ln>
            </p:spPr>
          </p:pic>
          <p:pic>
            <p:nvPicPr>
              <p:cNvPr id="24611" name="Picture 21"/>
              <p:cNvPicPr>
                <a:picLocks noChangeArrowheads="1"/>
              </p:cNvPicPr>
              <p:nvPr/>
            </p:nvPicPr>
            <p:blipFill>
              <a:blip r:embed="rId9" cstate="print"/>
              <a:srcRect/>
              <a:stretch>
                <a:fillRect/>
              </a:stretch>
            </p:blipFill>
            <p:spPr bwMode="auto">
              <a:xfrm>
                <a:off x="3728" y="0"/>
                <a:ext cx="219" cy="357"/>
              </a:xfrm>
              <a:prstGeom prst="rect">
                <a:avLst/>
              </a:prstGeom>
              <a:noFill/>
              <a:ln w="9525">
                <a:noFill/>
                <a:miter lim="800000"/>
                <a:headEnd/>
                <a:tailEnd/>
              </a:ln>
            </p:spPr>
          </p:pic>
        </p:grpSp>
      </p:grpSp>
      <p:pic>
        <p:nvPicPr>
          <p:cNvPr id="24581" name="Picture 24"/>
          <p:cNvPicPr>
            <a:picLocks noChangeArrowheads="1"/>
          </p:cNvPicPr>
          <p:nvPr/>
        </p:nvPicPr>
        <p:blipFill>
          <a:blip r:embed="rId10" cstate="print"/>
          <a:srcRect/>
          <a:stretch>
            <a:fillRect/>
          </a:stretch>
        </p:blipFill>
        <p:spPr bwMode="auto">
          <a:xfrm>
            <a:off x="7162800" y="1066801"/>
            <a:ext cx="2609850" cy="1865313"/>
          </a:xfrm>
          <a:prstGeom prst="rect">
            <a:avLst/>
          </a:prstGeom>
          <a:noFill/>
          <a:ln w="9525">
            <a:noFill/>
            <a:miter lim="800000"/>
            <a:headEnd/>
            <a:tailEnd/>
          </a:ln>
        </p:spPr>
      </p:pic>
      <p:grpSp>
        <p:nvGrpSpPr>
          <p:cNvPr id="24582" name="Group 28"/>
          <p:cNvGrpSpPr>
            <a:grpSpLocks/>
          </p:cNvGrpSpPr>
          <p:nvPr/>
        </p:nvGrpSpPr>
        <p:grpSpPr bwMode="auto">
          <a:xfrm rot="180000">
            <a:off x="5211931" y="1266517"/>
            <a:ext cx="1916113" cy="4121150"/>
            <a:chOff x="0" y="0"/>
            <a:chExt cx="1206" cy="2596"/>
          </a:xfrm>
        </p:grpSpPr>
        <p:pic>
          <p:nvPicPr>
            <p:cNvPr id="24603" name="Picture 25"/>
            <p:cNvPicPr>
              <a:picLocks noChangeArrowheads="1"/>
            </p:cNvPicPr>
            <p:nvPr/>
          </p:nvPicPr>
          <p:blipFill>
            <a:blip r:embed="rId11" cstate="print"/>
            <a:srcRect/>
            <a:stretch>
              <a:fillRect/>
            </a:stretch>
          </p:blipFill>
          <p:spPr bwMode="auto">
            <a:xfrm rot="-180000">
              <a:off x="696" y="12"/>
              <a:ext cx="499" cy="442"/>
            </a:xfrm>
            <a:prstGeom prst="rect">
              <a:avLst/>
            </a:prstGeom>
            <a:noFill/>
            <a:ln w="9525">
              <a:noFill/>
              <a:miter lim="800000"/>
              <a:headEnd/>
              <a:tailEnd/>
            </a:ln>
          </p:spPr>
        </p:pic>
        <p:pic>
          <p:nvPicPr>
            <p:cNvPr id="24604" name="Picture 26"/>
            <p:cNvPicPr>
              <a:picLocks noChangeArrowheads="1"/>
            </p:cNvPicPr>
            <p:nvPr/>
          </p:nvPicPr>
          <p:blipFill>
            <a:blip r:embed="rId12" cstate="print"/>
            <a:srcRect/>
            <a:stretch>
              <a:fillRect/>
            </a:stretch>
          </p:blipFill>
          <p:spPr bwMode="auto">
            <a:xfrm rot="-180000">
              <a:off x="30" y="1385"/>
              <a:ext cx="653" cy="1194"/>
            </a:xfrm>
            <a:prstGeom prst="rect">
              <a:avLst/>
            </a:prstGeom>
            <a:noFill/>
            <a:ln w="9525">
              <a:noFill/>
              <a:miter lim="800000"/>
              <a:headEnd/>
              <a:tailEnd/>
            </a:ln>
          </p:spPr>
        </p:pic>
        <p:pic>
          <p:nvPicPr>
            <p:cNvPr id="24605" name="Picture 27"/>
            <p:cNvPicPr>
              <a:picLocks noChangeArrowheads="1"/>
            </p:cNvPicPr>
            <p:nvPr/>
          </p:nvPicPr>
          <p:blipFill>
            <a:blip r:embed="rId13" cstate="print"/>
            <a:srcRect/>
            <a:stretch>
              <a:fillRect/>
            </a:stretch>
          </p:blipFill>
          <p:spPr bwMode="auto">
            <a:xfrm rot="-180000">
              <a:off x="225" y="397"/>
              <a:ext cx="733" cy="1340"/>
            </a:xfrm>
            <a:prstGeom prst="rect">
              <a:avLst/>
            </a:prstGeom>
            <a:noFill/>
            <a:ln w="9525">
              <a:noFill/>
              <a:miter lim="800000"/>
              <a:headEnd/>
              <a:tailEnd/>
            </a:ln>
          </p:spPr>
        </p:pic>
      </p:grpSp>
      <p:grpSp>
        <p:nvGrpSpPr>
          <p:cNvPr id="24583" name="Group 47"/>
          <p:cNvGrpSpPr>
            <a:grpSpLocks/>
          </p:cNvGrpSpPr>
          <p:nvPr/>
        </p:nvGrpSpPr>
        <p:grpSpPr bwMode="auto">
          <a:xfrm rot="16080001" flipH="1">
            <a:off x="2702803" y="2421256"/>
            <a:ext cx="3305175" cy="1995487"/>
            <a:chOff x="0" y="0"/>
            <a:chExt cx="2082" cy="1256"/>
          </a:xfrm>
        </p:grpSpPr>
        <p:pic>
          <p:nvPicPr>
            <p:cNvPr id="24585" name="Picture 29"/>
            <p:cNvPicPr>
              <a:picLocks noChangeArrowheads="1"/>
            </p:cNvPicPr>
            <p:nvPr/>
          </p:nvPicPr>
          <p:blipFill>
            <a:blip r:embed="rId14" cstate="print"/>
            <a:srcRect/>
            <a:stretch>
              <a:fillRect/>
            </a:stretch>
          </p:blipFill>
          <p:spPr bwMode="auto">
            <a:xfrm rot="16080001" flipH="1">
              <a:off x="-39" y="49"/>
              <a:ext cx="336" cy="246"/>
            </a:xfrm>
            <a:prstGeom prst="rect">
              <a:avLst/>
            </a:prstGeom>
            <a:noFill/>
            <a:ln w="9525">
              <a:noFill/>
              <a:miter lim="800000"/>
              <a:headEnd/>
              <a:tailEnd/>
            </a:ln>
          </p:spPr>
        </p:pic>
        <p:grpSp>
          <p:nvGrpSpPr>
            <p:cNvPr id="24586" name="Group 33"/>
            <p:cNvGrpSpPr>
              <a:grpSpLocks/>
            </p:cNvGrpSpPr>
            <p:nvPr/>
          </p:nvGrpSpPr>
          <p:grpSpPr bwMode="auto">
            <a:xfrm>
              <a:off x="366" y="214"/>
              <a:ext cx="1716" cy="1042"/>
              <a:chOff x="0" y="0"/>
              <a:chExt cx="1716" cy="1042"/>
            </a:xfrm>
          </p:grpSpPr>
          <p:pic>
            <p:nvPicPr>
              <p:cNvPr id="24600" name="Picture 30"/>
              <p:cNvPicPr>
                <a:picLocks noChangeArrowheads="1"/>
              </p:cNvPicPr>
              <p:nvPr/>
            </p:nvPicPr>
            <p:blipFill>
              <a:blip r:embed="rId15" cstate="print"/>
              <a:srcRect/>
              <a:stretch>
                <a:fillRect/>
              </a:stretch>
            </p:blipFill>
            <p:spPr bwMode="auto">
              <a:xfrm rot="16080001" flipH="1">
                <a:off x="996" y="317"/>
                <a:ext cx="533" cy="886"/>
              </a:xfrm>
              <a:prstGeom prst="rect">
                <a:avLst/>
              </a:prstGeom>
              <a:noFill/>
              <a:ln w="9525">
                <a:noFill/>
                <a:miter lim="800000"/>
                <a:headEnd/>
                <a:tailEnd/>
              </a:ln>
            </p:spPr>
          </p:pic>
          <p:pic>
            <p:nvPicPr>
              <p:cNvPr id="24601" name="Picture 31"/>
              <p:cNvPicPr>
                <a:picLocks noChangeArrowheads="1"/>
              </p:cNvPicPr>
              <p:nvPr/>
            </p:nvPicPr>
            <p:blipFill>
              <a:blip r:embed="rId16" cstate="print"/>
              <a:srcRect/>
              <a:stretch>
                <a:fillRect/>
              </a:stretch>
            </p:blipFill>
            <p:spPr bwMode="auto">
              <a:xfrm rot="16080001" flipH="1">
                <a:off x="130" y="-105"/>
                <a:ext cx="645" cy="886"/>
              </a:xfrm>
              <a:prstGeom prst="rect">
                <a:avLst/>
              </a:prstGeom>
              <a:noFill/>
              <a:ln w="9525">
                <a:noFill/>
                <a:miter lim="800000"/>
                <a:headEnd/>
                <a:tailEnd/>
              </a:ln>
            </p:spPr>
          </p:pic>
          <p:pic>
            <p:nvPicPr>
              <p:cNvPr id="24602" name="Picture 32"/>
              <p:cNvPicPr>
                <a:picLocks noChangeArrowheads="1"/>
              </p:cNvPicPr>
              <p:nvPr/>
            </p:nvPicPr>
            <p:blipFill>
              <a:blip r:embed="rId17" cstate="print"/>
              <a:srcRect/>
              <a:stretch>
                <a:fillRect/>
              </a:stretch>
            </p:blipFill>
            <p:spPr bwMode="auto">
              <a:xfrm rot="16080001" flipH="1">
                <a:off x="803" y="502"/>
                <a:ext cx="108" cy="104"/>
              </a:xfrm>
              <a:prstGeom prst="rect">
                <a:avLst/>
              </a:prstGeom>
              <a:noFill/>
              <a:ln w="9525">
                <a:noFill/>
                <a:miter lim="800000"/>
                <a:headEnd/>
                <a:tailEnd/>
              </a:ln>
            </p:spPr>
          </p:pic>
        </p:grpSp>
        <p:pic>
          <p:nvPicPr>
            <p:cNvPr id="24587" name="Picture 34"/>
            <p:cNvPicPr>
              <a:picLocks noChangeArrowheads="1"/>
            </p:cNvPicPr>
            <p:nvPr/>
          </p:nvPicPr>
          <p:blipFill>
            <a:blip r:embed="rId18" cstate="print"/>
            <a:srcRect/>
            <a:stretch>
              <a:fillRect/>
            </a:stretch>
          </p:blipFill>
          <p:spPr bwMode="auto">
            <a:xfrm rot="16080001" flipH="1">
              <a:off x="454" y="332"/>
              <a:ext cx="238" cy="180"/>
            </a:xfrm>
            <a:prstGeom prst="rect">
              <a:avLst/>
            </a:prstGeom>
            <a:noFill/>
            <a:ln w="9525">
              <a:noFill/>
              <a:miter lim="800000"/>
              <a:headEnd/>
              <a:tailEnd/>
            </a:ln>
          </p:spPr>
        </p:pic>
        <p:pic>
          <p:nvPicPr>
            <p:cNvPr id="24588" name="Picture 35"/>
            <p:cNvPicPr>
              <a:picLocks noChangeArrowheads="1"/>
            </p:cNvPicPr>
            <p:nvPr/>
          </p:nvPicPr>
          <p:blipFill>
            <a:blip r:embed="rId19" cstate="print"/>
            <a:srcRect/>
            <a:stretch>
              <a:fillRect/>
            </a:stretch>
          </p:blipFill>
          <p:spPr bwMode="auto">
            <a:xfrm rot="16080001" flipH="1">
              <a:off x="210" y="72"/>
              <a:ext cx="311" cy="465"/>
            </a:xfrm>
            <a:prstGeom prst="rect">
              <a:avLst/>
            </a:prstGeom>
            <a:noFill/>
            <a:ln w="9525">
              <a:noFill/>
              <a:miter lim="800000"/>
              <a:headEnd/>
              <a:tailEnd/>
            </a:ln>
          </p:spPr>
        </p:pic>
        <p:pic>
          <p:nvPicPr>
            <p:cNvPr id="24589" name="Picture 36"/>
            <p:cNvPicPr>
              <a:picLocks noChangeArrowheads="1"/>
            </p:cNvPicPr>
            <p:nvPr/>
          </p:nvPicPr>
          <p:blipFill>
            <a:blip r:embed="rId20" cstate="print"/>
            <a:srcRect/>
            <a:stretch>
              <a:fillRect/>
            </a:stretch>
          </p:blipFill>
          <p:spPr bwMode="auto">
            <a:xfrm rot="16080001" flipH="1">
              <a:off x="634" y="446"/>
              <a:ext cx="81" cy="57"/>
            </a:xfrm>
            <a:prstGeom prst="rect">
              <a:avLst/>
            </a:prstGeom>
            <a:noFill/>
            <a:ln w="9525">
              <a:noFill/>
              <a:miter lim="800000"/>
              <a:headEnd/>
              <a:tailEnd/>
            </a:ln>
          </p:spPr>
        </p:pic>
        <p:pic>
          <p:nvPicPr>
            <p:cNvPr id="24590" name="Picture 37"/>
            <p:cNvPicPr>
              <a:picLocks noChangeArrowheads="1"/>
            </p:cNvPicPr>
            <p:nvPr/>
          </p:nvPicPr>
          <p:blipFill>
            <a:blip r:embed="rId21" cstate="print"/>
            <a:srcRect/>
            <a:stretch>
              <a:fillRect/>
            </a:stretch>
          </p:blipFill>
          <p:spPr bwMode="auto">
            <a:xfrm rot="16080001" flipH="1">
              <a:off x="750" y="504"/>
              <a:ext cx="84" cy="57"/>
            </a:xfrm>
            <a:prstGeom prst="rect">
              <a:avLst/>
            </a:prstGeom>
            <a:noFill/>
            <a:ln w="9525">
              <a:noFill/>
              <a:miter lim="800000"/>
              <a:headEnd/>
              <a:tailEnd/>
            </a:ln>
          </p:spPr>
        </p:pic>
        <p:pic>
          <p:nvPicPr>
            <p:cNvPr id="24591" name="Picture 38"/>
            <p:cNvPicPr>
              <a:picLocks noChangeArrowheads="1"/>
            </p:cNvPicPr>
            <p:nvPr/>
          </p:nvPicPr>
          <p:blipFill>
            <a:blip r:embed="rId22" cstate="print"/>
            <a:srcRect/>
            <a:stretch>
              <a:fillRect/>
            </a:stretch>
          </p:blipFill>
          <p:spPr bwMode="auto">
            <a:xfrm rot="16080001" flipH="1">
              <a:off x="691" y="472"/>
              <a:ext cx="81" cy="62"/>
            </a:xfrm>
            <a:prstGeom prst="rect">
              <a:avLst/>
            </a:prstGeom>
            <a:noFill/>
            <a:ln w="9525">
              <a:noFill/>
              <a:miter lim="800000"/>
              <a:headEnd/>
              <a:tailEnd/>
            </a:ln>
          </p:spPr>
        </p:pic>
        <p:pic>
          <p:nvPicPr>
            <p:cNvPr id="24592" name="Picture 39"/>
            <p:cNvPicPr>
              <a:picLocks noChangeArrowheads="1"/>
            </p:cNvPicPr>
            <p:nvPr/>
          </p:nvPicPr>
          <p:blipFill>
            <a:blip r:embed="rId20" cstate="print"/>
            <a:srcRect/>
            <a:stretch>
              <a:fillRect/>
            </a:stretch>
          </p:blipFill>
          <p:spPr bwMode="auto">
            <a:xfrm rot="16080001" flipH="1">
              <a:off x="810" y="536"/>
              <a:ext cx="81" cy="57"/>
            </a:xfrm>
            <a:prstGeom prst="rect">
              <a:avLst/>
            </a:prstGeom>
            <a:noFill/>
            <a:ln w="9525">
              <a:noFill/>
              <a:miter lim="800000"/>
              <a:headEnd/>
              <a:tailEnd/>
            </a:ln>
          </p:spPr>
        </p:pic>
        <p:pic>
          <p:nvPicPr>
            <p:cNvPr id="24593" name="Picture 40"/>
            <p:cNvPicPr>
              <a:picLocks noChangeArrowheads="1"/>
            </p:cNvPicPr>
            <p:nvPr/>
          </p:nvPicPr>
          <p:blipFill>
            <a:blip r:embed="rId20" cstate="print"/>
            <a:srcRect/>
            <a:stretch>
              <a:fillRect/>
            </a:stretch>
          </p:blipFill>
          <p:spPr bwMode="auto">
            <a:xfrm rot="16080001" flipH="1">
              <a:off x="868" y="568"/>
              <a:ext cx="81" cy="58"/>
            </a:xfrm>
            <a:prstGeom prst="rect">
              <a:avLst/>
            </a:prstGeom>
            <a:noFill/>
            <a:ln w="9525">
              <a:noFill/>
              <a:miter lim="800000"/>
              <a:headEnd/>
              <a:tailEnd/>
            </a:ln>
          </p:spPr>
        </p:pic>
        <p:pic>
          <p:nvPicPr>
            <p:cNvPr id="24594" name="Picture 41"/>
            <p:cNvPicPr>
              <a:picLocks noChangeArrowheads="1"/>
            </p:cNvPicPr>
            <p:nvPr/>
          </p:nvPicPr>
          <p:blipFill>
            <a:blip r:embed="rId22" cstate="print"/>
            <a:srcRect/>
            <a:stretch>
              <a:fillRect/>
            </a:stretch>
          </p:blipFill>
          <p:spPr bwMode="auto">
            <a:xfrm rot="16080001" flipH="1">
              <a:off x="926" y="598"/>
              <a:ext cx="81" cy="62"/>
            </a:xfrm>
            <a:prstGeom prst="rect">
              <a:avLst/>
            </a:prstGeom>
            <a:noFill/>
            <a:ln w="9525">
              <a:noFill/>
              <a:miter lim="800000"/>
              <a:headEnd/>
              <a:tailEnd/>
            </a:ln>
          </p:spPr>
        </p:pic>
        <p:pic>
          <p:nvPicPr>
            <p:cNvPr id="24595" name="Picture 42"/>
            <p:cNvPicPr>
              <a:picLocks noChangeArrowheads="1"/>
            </p:cNvPicPr>
            <p:nvPr/>
          </p:nvPicPr>
          <p:blipFill>
            <a:blip r:embed="rId20" cstate="print"/>
            <a:srcRect/>
            <a:stretch>
              <a:fillRect/>
            </a:stretch>
          </p:blipFill>
          <p:spPr bwMode="auto">
            <a:xfrm rot="16080001" flipH="1">
              <a:off x="987" y="629"/>
              <a:ext cx="80" cy="57"/>
            </a:xfrm>
            <a:prstGeom prst="rect">
              <a:avLst/>
            </a:prstGeom>
            <a:noFill/>
            <a:ln w="9525">
              <a:noFill/>
              <a:miter lim="800000"/>
              <a:headEnd/>
              <a:tailEnd/>
            </a:ln>
          </p:spPr>
        </p:pic>
        <p:pic>
          <p:nvPicPr>
            <p:cNvPr id="24596" name="Picture 43"/>
            <p:cNvPicPr>
              <a:picLocks noChangeArrowheads="1"/>
            </p:cNvPicPr>
            <p:nvPr/>
          </p:nvPicPr>
          <p:blipFill>
            <a:blip r:embed="rId22" cstate="print"/>
            <a:srcRect/>
            <a:stretch>
              <a:fillRect/>
            </a:stretch>
          </p:blipFill>
          <p:spPr bwMode="auto">
            <a:xfrm rot="16080001" flipH="1">
              <a:off x="1047" y="660"/>
              <a:ext cx="81" cy="61"/>
            </a:xfrm>
            <a:prstGeom prst="rect">
              <a:avLst/>
            </a:prstGeom>
            <a:noFill/>
            <a:ln w="9525">
              <a:noFill/>
              <a:miter lim="800000"/>
              <a:headEnd/>
              <a:tailEnd/>
            </a:ln>
          </p:spPr>
        </p:pic>
        <p:pic>
          <p:nvPicPr>
            <p:cNvPr id="24597" name="Picture 44"/>
            <p:cNvPicPr>
              <a:picLocks noChangeArrowheads="1"/>
            </p:cNvPicPr>
            <p:nvPr/>
          </p:nvPicPr>
          <p:blipFill>
            <a:blip r:embed="rId23" cstate="print"/>
            <a:srcRect/>
            <a:stretch>
              <a:fillRect/>
            </a:stretch>
          </p:blipFill>
          <p:spPr bwMode="auto">
            <a:xfrm rot="16080001" flipH="1">
              <a:off x="1104" y="690"/>
              <a:ext cx="85" cy="61"/>
            </a:xfrm>
            <a:prstGeom prst="rect">
              <a:avLst/>
            </a:prstGeom>
            <a:noFill/>
            <a:ln w="9525">
              <a:noFill/>
              <a:miter lim="800000"/>
              <a:headEnd/>
              <a:tailEnd/>
            </a:ln>
          </p:spPr>
        </p:pic>
        <p:pic>
          <p:nvPicPr>
            <p:cNvPr id="24598" name="Picture 45"/>
            <p:cNvPicPr>
              <a:picLocks noChangeArrowheads="1"/>
            </p:cNvPicPr>
            <p:nvPr/>
          </p:nvPicPr>
          <p:blipFill>
            <a:blip r:embed="rId20" cstate="print"/>
            <a:srcRect/>
            <a:stretch>
              <a:fillRect/>
            </a:stretch>
          </p:blipFill>
          <p:spPr bwMode="auto">
            <a:xfrm rot="16080001" flipH="1">
              <a:off x="575" y="413"/>
              <a:ext cx="81" cy="57"/>
            </a:xfrm>
            <a:prstGeom prst="rect">
              <a:avLst/>
            </a:prstGeom>
            <a:noFill/>
            <a:ln w="9525">
              <a:noFill/>
              <a:miter lim="800000"/>
              <a:headEnd/>
              <a:tailEnd/>
            </a:ln>
          </p:spPr>
        </p:pic>
        <p:pic>
          <p:nvPicPr>
            <p:cNvPr id="24599" name="Picture 46"/>
            <p:cNvPicPr>
              <a:picLocks noChangeArrowheads="1"/>
            </p:cNvPicPr>
            <p:nvPr/>
          </p:nvPicPr>
          <p:blipFill>
            <a:blip r:embed="rId24" cstate="print"/>
            <a:srcRect/>
            <a:stretch>
              <a:fillRect/>
            </a:stretch>
          </p:blipFill>
          <p:spPr bwMode="auto">
            <a:xfrm rot="16080001" flipH="1">
              <a:off x="375" y="250"/>
              <a:ext cx="292" cy="284"/>
            </a:xfrm>
            <a:prstGeom prst="rect">
              <a:avLst/>
            </a:prstGeom>
            <a:noFill/>
            <a:ln w="9525">
              <a:noFill/>
              <a:miter lim="800000"/>
              <a:headEnd/>
              <a:tailEnd/>
            </a:ln>
          </p:spPr>
        </p:pic>
      </p:grpSp>
    </p:spTree>
    <p:extLst>
      <p:ext uri="{BB962C8B-B14F-4D97-AF65-F5344CB8AC3E}">
        <p14:creationId xmlns:p14="http://schemas.microsoft.com/office/powerpoint/2010/main" val="13720473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US"/>
          </a:p>
        </p:txBody>
      </p:sp>
      <p:sp>
        <p:nvSpPr>
          <p:cNvPr id="25603" name="Content Placeholder 2"/>
          <p:cNvSpPr>
            <a:spLocks noGrp="1"/>
          </p:cNvSpPr>
          <p:nvPr>
            <p:ph idx="1"/>
          </p:nvPr>
        </p:nvSpPr>
        <p:spPr/>
        <p:txBody>
          <a:bodyPr/>
          <a:lstStyle/>
          <a:p>
            <a:pPr eaLnBrk="1" hangingPunct="1"/>
            <a:endParaRPr lang="en-US"/>
          </a:p>
        </p:txBody>
      </p:sp>
      <p:grpSp>
        <p:nvGrpSpPr>
          <p:cNvPr id="25604" name="Group 23"/>
          <p:cNvGrpSpPr>
            <a:grpSpLocks/>
          </p:cNvGrpSpPr>
          <p:nvPr/>
        </p:nvGrpSpPr>
        <p:grpSpPr bwMode="auto">
          <a:xfrm>
            <a:off x="2268539" y="4095750"/>
            <a:ext cx="7235825" cy="1931988"/>
            <a:chOff x="0" y="0"/>
            <a:chExt cx="4557" cy="1217"/>
          </a:xfrm>
        </p:grpSpPr>
        <p:grpSp>
          <p:nvGrpSpPr>
            <p:cNvPr id="25649" name="Group 14"/>
            <p:cNvGrpSpPr>
              <a:grpSpLocks/>
            </p:cNvGrpSpPr>
            <p:nvPr/>
          </p:nvGrpSpPr>
          <p:grpSpPr bwMode="auto">
            <a:xfrm>
              <a:off x="0" y="0"/>
              <a:ext cx="4557" cy="1217"/>
              <a:chOff x="0" y="0"/>
              <a:chExt cx="4557" cy="1217"/>
            </a:xfrm>
          </p:grpSpPr>
          <p:pic>
            <p:nvPicPr>
              <p:cNvPr id="25658" name="Picture 12"/>
              <p:cNvPicPr>
                <a:picLocks noChangeArrowheads="1"/>
              </p:cNvPicPr>
              <p:nvPr/>
            </p:nvPicPr>
            <p:blipFill>
              <a:blip r:embed="rId2" cstate="print"/>
              <a:srcRect/>
              <a:stretch>
                <a:fillRect/>
              </a:stretch>
            </p:blipFill>
            <p:spPr bwMode="auto">
              <a:xfrm>
                <a:off x="0" y="0"/>
                <a:ext cx="4557" cy="1217"/>
              </a:xfrm>
              <a:prstGeom prst="rect">
                <a:avLst/>
              </a:prstGeom>
              <a:noFill/>
              <a:ln w="9525">
                <a:noFill/>
                <a:miter lim="800000"/>
                <a:headEnd/>
                <a:tailEnd/>
              </a:ln>
            </p:spPr>
          </p:pic>
          <p:pic>
            <p:nvPicPr>
              <p:cNvPr id="25659" name="Picture 13"/>
              <p:cNvPicPr>
                <a:picLocks noChangeArrowheads="1"/>
              </p:cNvPicPr>
              <p:nvPr/>
            </p:nvPicPr>
            <p:blipFill>
              <a:blip r:embed="rId3" cstate="print"/>
              <a:srcRect/>
              <a:stretch>
                <a:fillRect/>
              </a:stretch>
            </p:blipFill>
            <p:spPr bwMode="auto">
              <a:xfrm>
                <a:off x="107" y="119"/>
                <a:ext cx="4324" cy="983"/>
              </a:xfrm>
              <a:prstGeom prst="rect">
                <a:avLst/>
              </a:prstGeom>
              <a:noFill/>
              <a:ln w="9525">
                <a:noFill/>
                <a:miter lim="800000"/>
                <a:headEnd/>
                <a:tailEnd/>
              </a:ln>
            </p:spPr>
          </p:pic>
        </p:grpSp>
        <p:grpSp>
          <p:nvGrpSpPr>
            <p:cNvPr id="25650" name="Group 18"/>
            <p:cNvGrpSpPr>
              <a:grpSpLocks/>
            </p:cNvGrpSpPr>
            <p:nvPr/>
          </p:nvGrpSpPr>
          <p:grpSpPr bwMode="auto">
            <a:xfrm>
              <a:off x="311" y="338"/>
              <a:ext cx="3947" cy="364"/>
              <a:chOff x="0" y="0"/>
              <a:chExt cx="3947" cy="364"/>
            </a:xfrm>
          </p:grpSpPr>
          <p:pic>
            <p:nvPicPr>
              <p:cNvPr id="25655" name="Picture 15"/>
              <p:cNvPicPr>
                <a:picLocks noChangeArrowheads="1"/>
              </p:cNvPicPr>
              <p:nvPr/>
            </p:nvPicPr>
            <p:blipFill>
              <a:blip r:embed="rId4" cstate="print"/>
              <a:srcRect/>
              <a:stretch>
                <a:fillRect/>
              </a:stretch>
            </p:blipFill>
            <p:spPr bwMode="auto">
              <a:xfrm>
                <a:off x="99" y="7"/>
                <a:ext cx="3756" cy="353"/>
              </a:xfrm>
              <a:prstGeom prst="rect">
                <a:avLst/>
              </a:prstGeom>
              <a:noFill/>
              <a:ln w="9525">
                <a:noFill/>
                <a:miter lim="800000"/>
                <a:headEnd/>
                <a:tailEnd/>
              </a:ln>
            </p:spPr>
          </p:pic>
          <p:pic>
            <p:nvPicPr>
              <p:cNvPr id="25656" name="Picture 16"/>
              <p:cNvPicPr>
                <a:picLocks noChangeArrowheads="1"/>
              </p:cNvPicPr>
              <p:nvPr/>
            </p:nvPicPr>
            <p:blipFill>
              <a:blip r:embed="rId5" cstate="print"/>
              <a:srcRect/>
              <a:stretch>
                <a:fillRect/>
              </a:stretch>
            </p:blipFill>
            <p:spPr bwMode="auto">
              <a:xfrm>
                <a:off x="0" y="7"/>
                <a:ext cx="215" cy="357"/>
              </a:xfrm>
              <a:prstGeom prst="rect">
                <a:avLst/>
              </a:prstGeom>
              <a:noFill/>
              <a:ln w="9525">
                <a:noFill/>
                <a:miter lim="800000"/>
                <a:headEnd/>
                <a:tailEnd/>
              </a:ln>
            </p:spPr>
          </p:pic>
          <p:pic>
            <p:nvPicPr>
              <p:cNvPr id="25657" name="Picture 17"/>
              <p:cNvPicPr>
                <a:picLocks noChangeArrowheads="1"/>
              </p:cNvPicPr>
              <p:nvPr/>
            </p:nvPicPr>
            <p:blipFill>
              <a:blip r:embed="rId6" cstate="print"/>
              <a:srcRect/>
              <a:stretch>
                <a:fillRect/>
              </a:stretch>
            </p:blipFill>
            <p:spPr bwMode="auto">
              <a:xfrm>
                <a:off x="3728" y="0"/>
                <a:ext cx="219" cy="357"/>
              </a:xfrm>
              <a:prstGeom prst="rect">
                <a:avLst/>
              </a:prstGeom>
              <a:noFill/>
              <a:ln w="9525">
                <a:noFill/>
                <a:miter lim="800000"/>
                <a:headEnd/>
                <a:tailEnd/>
              </a:ln>
            </p:spPr>
          </p:pic>
        </p:grpSp>
        <p:grpSp>
          <p:nvGrpSpPr>
            <p:cNvPr id="25651" name="Group 22"/>
            <p:cNvGrpSpPr>
              <a:grpSpLocks/>
            </p:cNvGrpSpPr>
            <p:nvPr/>
          </p:nvGrpSpPr>
          <p:grpSpPr bwMode="auto">
            <a:xfrm>
              <a:off x="330" y="457"/>
              <a:ext cx="3947" cy="364"/>
              <a:chOff x="0" y="0"/>
              <a:chExt cx="3947" cy="364"/>
            </a:xfrm>
          </p:grpSpPr>
          <p:pic>
            <p:nvPicPr>
              <p:cNvPr id="25652" name="Picture 19"/>
              <p:cNvPicPr>
                <a:picLocks noChangeArrowheads="1"/>
              </p:cNvPicPr>
              <p:nvPr/>
            </p:nvPicPr>
            <p:blipFill>
              <a:blip r:embed="rId7" cstate="print"/>
              <a:srcRect/>
              <a:stretch>
                <a:fillRect/>
              </a:stretch>
            </p:blipFill>
            <p:spPr bwMode="auto">
              <a:xfrm>
                <a:off x="95" y="7"/>
                <a:ext cx="3760" cy="353"/>
              </a:xfrm>
              <a:prstGeom prst="rect">
                <a:avLst/>
              </a:prstGeom>
              <a:noFill/>
              <a:ln w="9525">
                <a:noFill/>
                <a:miter lim="800000"/>
                <a:headEnd/>
                <a:tailEnd/>
              </a:ln>
            </p:spPr>
          </p:pic>
          <p:pic>
            <p:nvPicPr>
              <p:cNvPr id="25653" name="Picture 20"/>
              <p:cNvPicPr>
                <a:picLocks noChangeArrowheads="1"/>
              </p:cNvPicPr>
              <p:nvPr/>
            </p:nvPicPr>
            <p:blipFill>
              <a:blip r:embed="rId8" cstate="print"/>
              <a:srcRect/>
              <a:stretch>
                <a:fillRect/>
              </a:stretch>
            </p:blipFill>
            <p:spPr bwMode="auto">
              <a:xfrm>
                <a:off x="0" y="7"/>
                <a:ext cx="215" cy="357"/>
              </a:xfrm>
              <a:prstGeom prst="rect">
                <a:avLst/>
              </a:prstGeom>
              <a:noFill/>
              <a:ln w="9525">
                <a:noFill/>
                <a:miter lim="800000"/>
                <a:headEnd/>
                <a:tailEnd/>
              </a:ln>
            </p:spPr>
          </p:pic>
          <p:pic>
            <p:nvPicPr>
              <p:cNvPr id="25654" name="Picture 21"/>
              <p:cNvPicPr>
                <a:picLocks noChangeArrowheads="1"/>
              </p:cNvPicPr>
              <p:nvPr/>
            </p:nvPicPr>
            <p:blipFill>
              <a:blip r:embed="rId9" cstate="print"/>
              <a:srcRect/>
              <a:stretch>
                <a:fillRect/>
              </a:stretch>
            </p:blipFill>
            <p:spPr bwMode="auto">
              <a:xfrm>
                <a:off x="3728" y="0"/>
                <a:ext cx="219" cy="357"/>
              </a:xfrm>
              <a:prstGeom prst="rect">
                <a:avLst/>
              </a:prstGeom>
              <a:noFill/>
              <a:ln w="9525">
                <a:noFill/>
                <a:miter lim="800000"/>
                <a:headEnd/>
                <a:tailEnd/>
              </a:ln>
            </p:spPr>
          </p:pic>
        </p:grpSp>
      </p:grpSp>
      <p:pic>
        <p:nvPicPr>
          <p:cNvPr id="25605" name="Picture 25"/>
          <p:cNvPicPr>
            <a:picLocks noChangeArrowheads="1"/>
          </p:cNvPicPr>
          <p:nvPr/>
        </p:nvPicPr>
        <p:blipFill>
          <a:blip r:embed="rId10" cstate="print"/>
          <a:srcRect/>
          <a:stretch>
            <a:fillRect/>
          </a:stretch>
        </p:blipFill>
        <p:spPr bwMode="auto">
          <a:xfrm>
            <a:off x="7239000" y="838201"/>
            <a:ext cx="2609850" cy="1865313"/>
          </a:xfrm>
          <a:prstGeom prst="rect">
            <a:avLst/>
          </a:prstGeom>
          <a:noFill/>
          <a:ln w="9525">
            <a:noFill/>
            <a:miter lim="800000"/>
            <a:headEnd/>
            <a:tailEnd/>
          </a:ln>
        </p:spPr>
      </p:pic>
      <p:grpSp>
        <p:nvGrpSpPr>
          <p:cNvPr id="25606" name="Group 29"/>
          <p:cNvGrpSpPr>
            <a:grpSpLocks/>
          </p:cNvGrpSpPr>
          <p:nvPr/>
        </p:nvGrpSpPr>
        <p:grpSpPr bwMode="auto">
          <a:xfrm rot="180000">
            <a:off x="5133975" y="1246188"/>
            <a:ext cx="1873250" cy="4119562"/>
            <a:chOff x="0" y="0"/>
            <a:chExt cx="1179" cy="2594"/>
          </a:xfrm>
        </p:grpSpPr>
        <p:pic>
          <p:nvPicPr>
            <p:cNvPr id="25646" name="Picture 26"/>
            <p:cNvPicPr>
              <a:picLocks noChangeArrowheads="1"/>
            </p:cNvPicPr>
            <p:nvPr/>
          </p:nvPicPr>
          <p:blipFill>
            <a:blip r:embed="rId11" cstate="print"/>
            <a:srcRect/>
            <a:stretch>
              <a:fillRect/>
            </a:stretch>
          </p:blipFill>
          <p:spPr bwMode="auto">
            <a:xfrm rot="-180000">
              <a:off x="696" y="12"/>
              <a:ext cx="472" cy="442"/>
            </a:xfrm>
            <a:prstGeom prst="rect">
              <a:avLst/>
            </a:prstGeom>
            <a:noFill/>
            <a:ln w="9525">
              <a:noFill/>
              <a:miter lim="800000"/>
              <a:headEnd/>
              <a:tailEnd/>
            </a:ln>
          </p:spPr>
        </p:pic>
        <p:pic>
          <p:nvPicPr>
            <p:cNvPr id="25647" name="Picture 27"/>
            <p:cNvPicPr>
              <a:picLocks noChangeArrowheads="1"/>
            </p:cNvPicPr>
            <p:nvPr/>
          </p:nvPicPr>
          <p:blipFill>
            <a:blip r:embed="rId12" cstate="print"/>
            <a:srcRect/>
            <a:stretch>
              <a:fillRect/>
            </a:stretch>
          </p:blipFill>
          <p:spPr bwMode="auto">
            <a:xfrm rot="-180000">
              <a:off x="30" y="1384"/>
              <a:ext cx="657" cy="1194"/>
            </a:xfrm>
            <a:prstGeom prst="rect">
              <a:avLst/>
            </a:prstGeom>
            <a:noFill/>
            <a:ln w="9525">
              <a:noFill/>
              <a:miter lim="800000"/>
              <a:headEnd/>
              <a:tailEnd/>
            </a:ln>
          </p:spPr>
        </p:pic>
        <p:pic>
          <p:nvPicPr>
            <p:cNvPr id="25648" name="Picture 28"/>
            <p:cNvPicPr>
              <a:picLocks noChangeArrowheads="1"/>
            </p:cNvPicPr>
            <p:nvPr/>
          </p:nvPicPr>
          <p:blipFill>
            <a:blip r:embed="rId13" cstate="print"/>
            <a:srcRect/>
            <a:stretch>
              <a:fillRect/>
            </a:stretch>
          </p:blipFill>
          <p:spPr bwMode="auto">
            <a:xfrm rot="-180000">
              <a:off x="225" y="395"/>
              <a:ext cx="737" cy="1340"/>
            </a:xfrm>
            <a:prstGeom prst="rect">
              <a:avLst/>
            </a:prstGeom>
            <a:noFill/>
            <a:ln w="9525">
              <a:noFill/>
              <a:miter lim="800000"/>
              <a:headEnd/>
              <a:tailEnd/>
            </a:ln>
          </p:spPr>
        </p:pic>
      </p:grpSp>
      <p:grpSp>
        <p:nvGrpSpPr>
          <p:cNvPr id="25607" name="Group 48"/>
          <p:cNvGrpSpPr>
            <a:grpSpLocks/>
          </p:cNvGrpSpPr>
          <p:nvPr/>
        </p:nvGrpSpPr>
        <p:grpSpPr bwMode="auto">
          <a:xfrm rot="16080001" flipH="1">
            <a:off x="2678824" y="2421256"/>
            <a:ext cx="3305175" cy="1995487"/>
            <a:chOff x="0" y="0"/>
            <a:chExt cx="2082" cy="1256"/>
          </a:xfrm>
        </p:grpSpPr>
        <p:pic>
          <p:nvPicPr>
            <p:cNvPr id="25628" name="Picture 30"/>
            <p:cNvPicPr>
              <a:picLocks noChangeArrowheads="1"/>
            </p:cNvPicPr>
            <p:nvPr/>
          </p:nvPicPr>
          <p:blipFill>
            <a:blip r:embed="rId14" cstate="print"/>
            <a:srcRect/>
            <a:stretch>
              <a:fillRect/>
            </a:stretch>
          </p:blipFill>
          <p:spPr bwMode="auto">
            <a:xfrm rot="16080001" flipH="1">
              <a:off x="-39" y="49"/>
              <a:ext cx="336" cy="246"/>
            </a:xfrm>
            <a:prstGeom prst="rect">
              <a:avLst/>
            </a:prstGeom>
            <a:noFill/>
            <a:ln w="9525">
              <a:noFill/>
              <a:miter lim="800000"/>
              <a:headEnd/>
              <a:tailEnd/>
            </a:ln>
          </p:spPr>
        </p:pic>
        <p:grpSp>
          <p:nvGrpSpPr>
            <p:cNvPr id="25629" name="Group 34"/>
            <p:cNvGrpSpPr>
              <a:grpSpLocks/>
            </p:cNvGrpSpPr>
            <p:nvPr/>
          </p:nvGrpSpPr>
          <p:grpSpPr bwMode="auto">
            <a:xfrm>
              <a:off x="366" y="214"/>
              <a:ext cx="1716" cy="1042"/>
              <a:chOff x="0" y="0"/>
              <a:chExt cx="1716" cy="1042"/>
            </a:xfrm>
          </p:grpSpPr>
          <p:pic>
            <p:nvPicPr>
              <p:cNvPr id="25643" name="Picture 31"/>
              <p:cNvPicPr>
                <a:picLocks noChangeArrowheads="1"/>
              </p:cNvPicPr>
              <p:nvPr/>
            </p:nvPicPr>
            <p:blipFill>
              <a:blip r:embed="rId15" cstate="print"/>
              <a:srcRect/>
              <a:stretch>
                <a:fillRect/>
              </a:stretch>
            </p:blipFill>
            <p:spPr bwMode="auto">
              <a:xfrm rot="16080001" flipH="1">
                <a:off x="996" y="317"/>
                <a:ext cx="533" cy="886"/>
              </a:xfrm>
              <a:prstGeom prst="rect">
                <a:avLst/>
              </a:prstGeom>
              <a:noFill/>
              <a:ln w="9525">
                <a:noFill/>
                <a:miter lim="800000"/>
                <a:headEnd/>
                <a:tailEnd/>
              </a:ln>
            </p:spPr>
          </p:pic>
          <p:pic>
            <p:nvPicPr>
              <p:cNvPr id="25644" name="Picture 32"/>
              <p:cNvPicPr>
                <a:picLocks noChangeArrowheads="1"/>
              </p:cNvPicPr>
              <p:nvPr/>
            </p:nvPicPr>
            <p:blipFill>
              <a:blip r:embed="rId16" cstate="print"/>
              <a:srcRect/>
              <a:stretch>
                <a:fillRect/>
              </a:stretch>
            </p:blipFill>
            <p:spPr bwMode="auto">
              <a:xfrm rot="16080001" flipH="1">
                <a:off x="130" y="-105"/>
                <a:ext cx="645" cy="886"/>
              </a:xfrm>
              <a:prstGeom prst="rect">
                <a:avLst/>
              </a:prstGeom>
              <a:noFill/>
              <a:ln w="9525">
                <a:noFill/>
                <a:miter lim="800000"/>
                <a:headEnd/>
                <a:tailEnd/>
              </a:ln>
            </p:spPr>
          </p:pic>
          <p:pic>
            <p:nvPicPr>
              <p:cNvPr id="25645" name="Picture 33"/>
              <p:cNvPicPr>
                <a:picLocks noChangeArrowheads="1"/>
              </p:cNvPicPr>
              <p:nvPr/>
            </p:nvPicPr>
            <p:blipFill>
              <a:blip r:embed="rId17" cstate="print"/>
              <a:srcRect/>
              <a:stretch>
                <a:fillRect/>
              </a:stretch>
            </p:blipFill>
            <p:spPr bwMode="auto">
              <a:xfrm rot="16080001" flipH="1">
                <a:off x="803" y="502"/>
                <a:ext cx="108" cy="104"/>
              </a:xfrm>
              <a:prstGeom prst="rect">
                <a:avLst/>
              </a:prstGeom>
              <a:noFill/>
              <a:ln w="9525">
                <a:noFill/>
                <a:miter lim="800000"/>
                <a:headEnd/>
                <a:tailEnd/>
              </a:ln>
            </p:spPr>
          </p:pic>
        </p:grpSp>
        <p:pic>
          <p:nvPicPr>
            <p:cNvPr id="25630" name="Picture 35"/>
            <p:cNvPicPr>
              <a:picLocks noChangeArrowheads="1"/>
            </p:cNvPicPr>
            <p:nvPr/>
          </p:nvPicPr>
          <p:blipFill>
            <a:blip r:embed="rId18" cstate="print"/>
            <a:srcRect/>
            <a:stretch>
              <a:fillRect/>
            </a:stretch>
          </p:blipFill>
          <p:spPr bwMode="auto">
            <a:xfrm rot="16080001" flipH="1">
              <a:off x="454" y="332"/>
              <a:ext cx="238" cy="180"/>
            </a:xfrm>
            <a:prstGeom prst="rect">
              <a:avLst/>
            </a:prstGeom>
            <a:noFill/>
            <a:ln w="9525">
              <a:noFill/>
              <a:miter lim="800000"/>
              <a:headEnd/>
              <a:tailEnd/>
            </a:ln>
          </p:spPr>
        </p:pic>
        <p:pic>
          <p:nvPicPr>
            <p:cNvPr id="25631" name="Picture 36"/>
            <p:cNvPicPr>
              <a:picLocks noChangeArrowheads="1"/>
            </p:cNvPicPr>
            <p:nvPr/>
          </p:nvPicPr>
          <p:blipFill>
            <a:blip r:embed="rId19" cstate="print"/>
            <a:srcRect/>
            <a:stretch>
              <a:fillRect/>
            </a:stretch>
          </p:blipFill>
          <p:spPr bwMode="auto">
            <a:xfrm rot="16080001" flipH="1">
              <a:off x="210" y="72"/>
              <a:ext cx="311" cy="465"/>
            </a:xfrm>
            <a:prstGeom prst="rect">
              <a:avLst/>
            </a:prstGeom>
            <a:noFill/>
            <a:ln w="9525">
              <a:noFill/>
              <a:miter lim="800000"/>
              <a:headEnd/>
              <a:tailEnd/>
            </a:ln>
          </p:spPr>
        </p:pic>
        <p:pic>
          <p:nvPicPr>
            <p:cNvPr id="25632" name="Picture 37"/>
            <p:cNvPicPr>
              <a:picLocks noChangeArrowheads="1"/>
            </p:cNvPicPr>
            <p:nvPr/>
          </p:nvPicPr>
          <p:blipFill>
            <a:blip r:embed="rId20" cstate="print"/>
            <a:srcRect/>
            <a:stretch>
              <a:fillRect/>
            </a:stretch>
          </p:blipFill>
          <p:spPr bwMode="auto">
            <a:xfrm rot="16080001" flipH="1">
              <a:off x="634" y="446"/>
              <a:ext cx="81" cy="57"/>
            </a:xfrm>
            <a:prstGeom prst="rect">
              <a:avLst/>
            </a:prstGeom>
            <a:noFill/>
            <a:ln w="9525">
              <a:noFill/>
              <a:miter lim="800000"/>
              <a:headEnd/>
              <a:tailEnd/>
            </a:ln>
          </p:spPr>
        </p:pic>
        <p:pic>
          <p:nvPicPr>
            <p:cNvPr id="25633" name="Picture 38"/>
            <p:cNvPicPr>
              <a:picLocks noChangeArrowheads="1"/>
            </p:cNvPicPr>
            <p:nvPr/>
          </p:nvPicPr>
          <p:blipFill>
            <a:blip r:embed="rId21" cstate="print"/>
            <a:srcRect/>
            <a:stretch>
              <a:fillRect/>
            </a:stretch>
          </p:blipFill>
          <p:spPr bwMode="auto">
            <a:xfrm rot="16080001" flipH="1">
              <a:off x="750" y="504"/>
              <a:ext cx="84" cy="57"/>
            </a:xfrm>
            <a:prstGeom prst="rect">
              <a:avLst/>
            </a:prstGeom>
            <a:noFill/>
            <a:ln w="9525">
              <a:noFill/>
              <a:miter lim="800000"/>
              <a:headEnd/>
              <a:tailEnd/>
            </a:ln>
          </p:spPr>
        </p:pic>
        <p:pic>
          <p:nvPicPr>
            <p:cNvPr id="25634" name="Picture 39"/>
            <p:cNvPicPr>
              <a:picLocks noChangeArrowheads="1"/>
            </p:cNvPicPr>
            <p:nvPr/>
          </p:nvPicPr>
          <p:blipFill>
            <a:blip r:embed="rId22" cstate="print"/>
            <a:srcRect/>
            <a:stretch>
              <a:fillRect/>
            </a:stretch>
          </p:blipFill>
          <p:spPr bwMode="auto">
            <a:xfrm rot="16080001" flipH="1">
              <a:off x="691" y="472"/>
              <a:ext cx="81" cy="62"/>
            </a:xfrm>
            <a:prstGeom prst="rect">
              <a:avLst/>
            </a:prstGeom>
            <a:noFill/>
            <a:ln w="9525">
              <a:noFill/>
              <a:miter lim="800000"/>
              <a:headEnd/>
              <a:tailEnd/>
            </a:ln>
          </p:spPr>
        </p:pic>
        <p:pic>
          <p:nvPicPr>
            <p:cNvPr id="25635" name="Picture 40"/>
            <p:cNvPicPr>
              <a:picLocks noChangeArrowheads="1"/>
            </p:cNvPicPr>
            <p:nvPr/>
          </p:nvPicPr>
          <p:blipFill>
            <a:blip r:embed="rId20" cstate="print"/>
            <a:srcRect/>
            <a:stretch>
              <a:fillRect/>
            </a:stretch>
          </p:blipFill>
          <p:spPr bwMode="auto">
            <a:xfrm rot="16080001" flipH="1">
              <a:off x="810" y="536"/>
              <a:ext cx="81" cy="57"/>
            </a:xfrm>
            <a:prstGeom prst="rect">
              <a:avLst/>
            </a:prstGeom>
            <a:noFill/>
            <a:ln w="9525">
              <a:noFill/>
              <a:miter lim="800000"/>
              <a:headEnd/>
              <a:tailEnd/>
            </a:ln>
          </p:spPr>
        </p:pic>
        <p:pic>
          <p:nvPicPr>
            <p:cNvPr id="25636" name="Picture 41"/>
            <p:cNvPicPr>
              <a:picLocks noChangeArrowheads="1"/>
            </p:cNvPicPr>
            <p:nvPr/>
          </p:nvPicPr>
          <p:blipFill>
            <a:blip r:embed="rId20" cstate="print"/>
            <a:srcRect/>
            <a:stretch>
              <a:fillRect/>
            </a:stretch>
          </p:blipFill>
          <p:spPr bwMode="auto">
            <a:xfrm rot="16080001" flipH="1">
              <a:off x="868" y="568"/>
              <a:ext cx="81" cy="58"/>
            </a:xfrm>
            <a:prstGeom prst="rect">
              <a:avLst/>
            </a:prstGeom>
            <a:noFill/>
            <a:ln w="9525">
              <a:noFill/>
              <a:miter lim="800000"/>
              <a:headEnd/>
              <a:tailEnd/>
            </a:ln>
          </p:spPr>
        </p:pic>
        <p:pic>
          <p:nvPicPr>
            <p:cNvPr id="25637" name="Picture 42"/>
            <p:cNvPicPr>
              <a:picLocks noChangeArrowheads="1"/>
            </p:cNvPicPr>
            <p:nvPr/>
          </p:nvPicPr>
          <p:blipFill>
            <a:blip r:embed="rId22" cstate="print"/>
            <a:srcRect/>
            <a:stretch>
              <a:fillRect/>
            </a:stretch>
          </p:blipFill>
          <p:spPr bwMode="auto">
            <a:xfrm rot="16080001" flipH="1">
              <a:off x="926" y="598"/>
              <a:ext cx="81" cy="62"/>
            </a:xfrm>
            <a:prstGeom prst="rect">
              <a:avLst/>
            </a:prstGeom>
            <a:noFill/>
            <a:ln w="9525">
              <a:noFill/>
              <a:miter lim="800000"/>
              <a:headEnd/>
              <a:tailEnd/>
            </a:ln>
          </p:spPr>
        </p:pic>
        <p:pic>
          <p:nvPicPr>
            <p:cNvPr id="25638" name="Picture 43"/>
            <p:cNvPicPr>
              <a:picLocks noChangeArrowheads="1"/>
            </p:cNvPicPr>
            <p:nvPr/>
          </p:nvPicPr>
          <p:blipFill>
            <a:blip r:embed="rId20" cstate="print"/>
            <a:srcRect/>
            <a:stretch>
              <a:fillRect/>
            </a:stretch>
          </p:blipFill>
          <p:spPr bwMode="auto">
            <a:xfrm rot="16080001" flipH="1">
              <a:off x="987" y="629"/>
              <a:ext cx="80" cy="57"/>
            </a:xfrm>
            <a:prstGeom prst="rect">
              <a:avLst/>
            </a:prstGeom>
            <a:noFill/>
            <a:ln w="9525">
              <a:noFill/>
              <a:miter lim="800000"/>
              <a:headEnd/>
              <a:tailEnd/>
            </a:ln>
          </p:spPr>
        </p:pic>
        <p:pic>
          <p:nvPicPr>
            <p:cNvPr id="25639" name="Picture 44"/>
            <p:cNvPicPr>
              <a:picLocks noChangeArrowheads="1"/>
            </p:cNvPicPr>
            <p:nvPr/>
          </p:nvPicPr>
          <p:blipFill>
            <a:blip r:embed="rId22" cstate="print"/>
            <a:srcRect/>
            <a:stretch>
              <a:fillRect/>
            </a:stretch>
          </p:blipFill>
          <p:spPr bwMode="auto">
            <a:xfrm rot="16080001" flipH="1">
              <a:off x="1047" y="660"/>
              <a:ext cx="81" cy="61"/>
            </a:xfrm>
            <a:prstGeom prst="rect">
              <a:avLst/>
            </a:prstGeom>
            <a:noFill/>
            <a:ln w="9525">
              <a:noFill/>
              <a:miter lim="800000"/>
              <a:headEnd/>
              <a:tailEnd/>
            </a:ln>
          </p:spPr>
        </p:pic>
        <p:pic>
          <p:nvPicPr>
            <p:cNvPr id="25640" name="Picture 45"/>
            <p:cNvPicPr>
              <a:picLocks noChangeArrowheads="1"/>
            </p:cNvPicPr>
            <p:nvPr/>
          </p:nvPicPr>
          <p:blipFill>
            <a:blip r:embed="rId23" cstate="print"/>
            <a:srcRect/>
            <a:stretch>
              <a:fillRect/>
            </a:stretch>
          </p:blipFill>
          <p:spPr bwMode="auto">
            <a:xfrm rot="16080001" flipH="1">
              <a:off x="1104" y="690"/>
              <a:ext cx="85" cy="61"/>
            </a:xfrm>
            <a:prstGeom prst="rect">
              <a:avLst/>
            </a:prstGeom>
            <a:noFill/>
            <a:ln w="9525">
              <a:noFill/>
              <a:miter lim="800000"/>
              <a:headEnd/>
              <a:tailEnd/>
            </a:ln>
          </p:spPr>
        </p:pic>
        <p:pic>
          <p:nvPicPr>
            <p:cNvPr id="25641" name="Picture 46"/>
            <p:cNvPicPr>
              <a:picLocks noChangeArrowheads="1"/>
            </p:cNvPicPr>
            <p:nvPr/>
          </p:nvPicPr>
          <p:blipFill>
            <a:blip r:embed="rId20" cstate="print"/>
            <a:srcRect/>
            <a:stretch>
              <a:fillRect/>
            </a:stretch>
          </p:blipFill>
          <p:spPr bwMode="auto">
            <a:xfrm rot="16080001" flipH="1">
              <a:off x="575" y="413"/>
              <a:ext cx="81" cy="57"/>
            </a:xfrm>
            <a:prstGeom prst="rect">
              <a:avLst/>
            </a:prstGeom>
            <a:noFill/>
            <a:ln w="9525">
              <a:noFill/>
              <a:miter lim="800000"/>
              <a:headEnd/>
              <a:tailEnd/>
            </a:ln>
          </p:spPr>
        </p:pic>
        <p:pic>
          <p:nvPicPr>
            <p:cNvPr id="25642" name="Picture 47"/>
            <p:cNvPicPr>
              <a:picLocks noChangeArrowheads="1"/>
            </p:cNvPicPr>
            <p:nvPr/>
          </p:nvPicPr>
          <p:blipFill>
            <a:blip r:embed="rId24" cstate="print"/>
            <a:srcRect/>
            <a:stretch>
              <a:fillRect/>
            </a:stretch>
          </p:blipFill>
          <p:spPr bwMode="auto">
            <a:xfrm rot="16080001" flipH="1">
              <a:off x="375" y="250"/>
              <a:ext cx="292" cy="284"/>
            </a:xfrm>
            <a:prstGeom prst="rect">
              <a:avLst/>
            </a:prstGeom>
            <a:noFill/>
            <a:ln w="9525">
              <a:noFill/>
              <a:miter lim="800000"/>
              <a:headEnd/>
              <a:tailEnd/>
            </a:ln>
          </p:spPr>
        </p:pic>
      </p:grpSp>
      <p:grpSp>
        <p:nvGrpSpPr>
          <p:cNvPr id="9" name="Group 67"/>
          <p:cNvGrpSpPr>
            <a:grpSpLocks/>
          </p:cNvGrpSpPr>
          <p:nvPr/>
        </p:nvGrpSpPr>
        <p:grpSpPr bwMode="auto">
          <a:xfrm rot="14340001" flipH="1">
            <a:off x="2111019" y="2789918"/>
            <a:ext cx="3432175" cy="2422525"/>
            <a:chOff x="0" y="0"/>
            <a:chExt cx="2161" cy="1526"/>
          </a:xfrm>
        </p:grpSpPr>
        <p:pic>
          <p:nvPicPr>
            <p:cNvPr id="25610" name="Picture 49"/>
            <p:cNvPicPr>
              <a:picLocks noChangeArrowheads="1"/>
            </p:cNvPicPr>
            <p:nvPr/>
          </p:nvPicPr>
          <p:blipFill>
            <a:blip r:embed="rId25" cstate="print"/>
            <a:srcRect/>
            <a:stretch>
              <a:fillRect/>
            </a:stretch>
          </p:blipFill>
          <p:spPr bwMode="auto">
            <a:xfrm rot="14340001" flipH="1">
              <a:off x="81" y="27"/>
              <a:ext cx="254" cy="334"/>
            </a:xfrm>
            <a:prstGeom prst="rect">
              <a:avLst/>
            </a:prstGeom>
            <a:noFill/>
            <a:ln w="9525">
              <a:noFill/>
              <a:miter lim="800000"/>
              <a:headEnd/>
              <a:tailEnd/>
            </a:ln>
          </p:spPr>
        </p:pic>
        <p:grpSp>
          <p:nvGrpSpPr>
            <p:cNvPr id="25611" name="Group 53"/>
            <p:cNvGrpSpPr>
              <a:grpSpLocks/>
            </p:cNvGrpSpPr>
            <p:nvPr/>
          </p:nvGrpSpPr>
          <p:grpSpPr bwMode="auto">
            <a:xfrm>
              <a:off x="386" y="30"/>
              <a:ext cx="1775" cy="1496"/>
              <a:chOff x="0" y="0"/>
              <a:chExt cx="1775" cy="1496"/>
            </a:xfrm>
          </p:grpSpPr>
          <p:pic>
            <p:nvPicPr>
              <p:cNvPr id="25625" name="Picture 50"/>
              <p:cNvPicPr>
                <a:picLocks noChangeArrowheads="1"/>
              </p:cNvPicPr>
              <p:nvPr/>
            </p:nvPicPr>
            <p:blipFill>
              <a:blip r:embed="rId26" cstate="print"/>
              <a:srcRect/>
              <a:stretch>
                <a:fillRect/>
              </a:stretch>
            </p:blipFill>
            <p:spPr bwMode="auto">
              <a:xfrm rot="14340001" flipH="1">
                <a:off x="876" y="704"/>
                <a:ext cx="876" cy="550"/>
              </a:xfrm>
              <a:prstGeom prst="rect">
                <a:avLst/>
              </a:prstGeom>
              <a:noFill/>
              <a:ln w="9525">
                <a:noFill/>
                <a:miter lim="800000"/>
                <a:headEnd/>
                <a:tailEnd/>
              </a:ln>
            </p:spPr>
          </p:pic>
          <p:pic>
            <p:nvPicPr>
              <p:cNvPr id="25626" name="Picture 51"/>
              <p:cNvPicPr>
                <a:picLocks noChangeArrowheads="1"/>
              </p:cNvPicPr>
              <p:nvPr/>
            </p:nvPicPr>
            <p:blipFill>
              <a:blip r:embed="rId27" cstate="print"/>
              <a:srcRect/>
              <a:stretch>
                <a:fillRect/>
              </a:stretch>
            </p:blipFill>
            <p:spPr bwMode="auto">
              <a:xfrm rot="14340001" flipH="1">
                <a:off x="70" y="216"/>
                <a:ext cx="879" cy="661"/>
              </a:xfrm>
              <a:prstGeom prst="rect">
                <a:avLst/>
              </a:prstGeom>
              <a:noFill/>
              <a:ln w="9525">
                <a:noFill/>
                <a:miter lim="800000"/>
                <a:headEnd/>
                <a:tailEnd/>
              </a:ln>
            </p:spPr>
          </p:pic>
          <p:pic>
            <p:nvPicPr>
              <p:cNvPr id="25627" name="Picture 52"/>
              <p:cNvPicPr>
                <a:picLocks noChangeArrowheads="1"/>
              </p:cNvPicPr>
              <p:nvPr/>
            </p:nvPicPr>
            <p:blipFill>
              <a:blip r:embed="rId28" cstate="print"/>
              <a:srcRect/>
              <a:stretch>
                <a:fillRect/>
              </a:stretch>
            </p:blipFill>
            <p:spPr bwMode="auto">
              <a:xfrm rot="14340001" flipH="1">
                <a:off x="859" y="707"/>
                <a:ext cx="103" cy="108"/>
              </a:xfrm>
              <a:prstGeom prst="rect">
                <a:avLst/>
              </a:prstGeom>
              <a:noFill/>
              <a:ln w="9525">
                <a:noFill/>
                <a:miter lim="800000"/>
                <a:headEnd/>
                <a:tailEnd/>
              </a:ln>
            </p:spPr>
          </p:pic>
        </p:grpSp>
        <p:pic>
          <p:nvPicPr>
            <p:cNvPr id="25612" name="Picture 54"/>
            <p:cNvPicPr>
              <a:picLocks noChangeArrowheads="1"/>
            </p:cNvPicPr>
            <p:nvPr/>
          </p:nvPicPr>
          <p:blipFill>
            <a:blip r:embed="rId29" cstate="print"/>
            <a:srcRect/>
            <a:stretch>
              <a:fillRect/>
            </a:stretch>
          </p:blipFill>
          <p:spPr bwMode="auto">
            <a:xfrm rot="14340001" flipH="1">
              <a:off x="557" y="325"/>
              <a:ext cx="185" cy="238"/>
            </a:xfrm>
            <a:prstGeom prst="rect">
              <a:avLst/>
            </a:prstGeom>
            <a:noFill/>
            <a:ln w="9525">
              <a:noFill/>
              <a:miter lim="800000"/>
              <a:headEnd/>
              <a:tailEnd/>
            </a:ln>
          </p:spPr>
        </p:pic>
        <p:pic>
          <p:nvPicPr>
            <p:cNvPr id="25613" name="Picture 55"/>
            <p:cNvPicPr>
              <a:picLocks noChangeArrowheads="1"/>
            </p:cNvPicPr>
            <p:nvPr/>
          </p:nvPicPr>
          <p:blipFill>
            <a:blip r:embed="rId30" cstate="print"/>
            <a:srcRect/>
            <a:stretch>
              <a:fillRect/>
            </a:stretch>
          </p:blipFill>
          <p:spPr bwMode="auto">
            <a:xfrm rot="14340001" flipH="1">
              <a:off x="210" y="169"/>
              <a:ext cx="468" cy="311"/>
            </a:xfrm>
            <a:prstGeom prst="rect">
              <a:avLst/>
            </a:prstGeom>
            <a:noFill/>
            <a:ln w="9525">
              <a:noFill/>
              <a:miter lim="800000"/>
              <a:headEnd/>
              <a:tailEnd/>
            </a:ln>
          </p:spPr>
        </p:pic>
        <p:pic>
          <p:nvPicPr>
            <p:cNvPr id="25614" name="Picture 56"/>
            <p:cNvPicPr>
              <a:picLocks noChangeArrowheads="1"/>
            </p:cNvPicPr>
            <p:nvPr/>
          </p:nvPicPr>
          <p:blipFill>
            <a:blip r:embed="rId31" cstate="print"/>
            <a:srcRect/>
            <a:stretch>
              <a:fillRect/>
            </a:stretch>
          </p:blipFill>
          <p:spPr bwMode="auto">
            <a:xfrm rot="14340001" flipH="1">
              <a:off x="724" y="456"/>
              <a:ext cx="57" cy="81"/>
            </a:xfrm>
            <a:prstGeom prst="rect">
              <a:avLst/>
            </a:prstGeom>
            <a:noFill/>
            <a:ln w="9525">
              <a:noFill/>
              <a:miter lim="800000"/>
              <a:headEnd/>
              <a:tailEnd/>
            </a:ln>
          </p:spPr>
        </p:pic>
        <p:pic>
          <p:nvPicPr>
            <p:cNvPr id="25615" name="Picture 57"/>
            <p:cNvPicPr>
              <a:picLocks noChangeArrowheads="1"/>
            </p:cNvPicPr>
            <p:nvPr/>
          </p:nvPicPr>
          <p:blipFill>
            <a:blip r:embed="rId32" cstate="print"/>
            <a:srcRect/>
            <a:stretch>
              <a:fillRect/>
            </a:stretch>
          </p:blipFill>
          <p:spPr bwMode="auto">
            <a:xfrm rot="14340001" flipH="1">
              <a:off x="839" y="518"/>
              <a:ext cx="61" cy="81"/>
            </a:xfrm>
            <a:prstGeom prst="rect">
              <a:avLst/>
            </a:prstGeom>
            <a:noFill/>
            <a:ln w="9525">
              <a:noFill/>
              <a:miter lim="800000"/>
              <a:headEnd/>
              <a:tailEnd/>
            </a:ln>
          </p:spPr>
        </p:pic>
        <p:pic>
          <p:nvPicPr>
            <p:cNvPr id="25616" name="Picture 58"/>
            <p:cNvPicPr>
              <a:picLocks noChangeArrowheads="1"/>
            </p:cNvPicPr>
            <p:nvPr/>
          </p:nvPicPr>
          <p:blipFill>
            <a:blip r:embed="rId32" cstate="print"/>
            <a:srcRect/>
            <a:stretch>
              <a:fillRect/>
            </a:stretch>
          </p:blipFill>
          <p:spPr bwMode="auto">
            <a:xfrm rot="14340001" flipH="1">
              <a:off x="780" y="485"/>
              <a:ext cx="62" cy="81"/>
            </a:xfrm>
            <a:prstGeom prst="rect">
              <a:avLst/>
            </a:prstGeom>
            <a:noFill/>
            <a:ln w="9525">
              <a:noFill/>
              <a:miter lim="800000"/>
              <a:headEnd/>
              <a:tailEnd/>
            </a:ln>
          </p:spPr>
        </p:pic>
        <p:pic>
          <p:nvPicPr>
            <p:cNvPr id="25617" name="Picture 59"/>
            <p:cNvPicPr>
              <a:picLocks noChangeArrowheads="1"/>
            </p:cNvPicPr>
            <p:nvPr/>
          </p:nvPicPr>
          <p:blipFill>
            <a:blip r:embed="rId33" cstate="print"/>
            <a:srcRect/>
            <a:stretch>
              <a:fillRect/>
            </a:stretch>
          </p:blipFill>
          <p:spPr bwMode="auto">
            <a:xfrm rot="14340001" flipH="1">
              <a:off x="898" y="550"/>
              <a:ext cx="62" cy="80"/>
            </a:xfrm>
            <a:prstGeom prst="rect">
              <a:avLst/>
            </a:prstGeom>
            <a:noFill/>
            <a:ln w="9525">
              <a:noFill/>
              <a:miter lim="800000"/>
              <a:headEnd/>
              <a:tailEnd/>
            </a:ln>
          </p:spPr>
        </p:pic>
        <p:pic>
          <p:nvPicPr>
            <p:cNvPr id="25618" name="Picture 60"/>
            <p:cNvPicPr>
              <a:picLocks noChangeArrowheads="1"/>
            </p:cNvPicPr>
            <p:nvPr/>
          </p:nvPicPr>
          <p:blipFill>
            <a:blip r:embed="rId31" cstate="print"/>
            <a:srcRect/>
            <a:stretch>
              <a:fillRect/>
            </a:stretch>
          </p:blipFill>
          <p:spPr bwMode="auto">
            <a:xfrm rot="14340001" flipH="1">
              <a:off x="959" y="579"/>
              <a:ext cx="57" cy="81"/>
            </a:xfrm>
            <a:prstGeom prst="rect">
              <a:avLst/>
            </a:prstGeom>
            <a:noFill/>
            <a:ln w="9525">
              <a:noFill/>
              <a:miter lim="800000"/>
              <a:headEnd/>
              <a:tailEnd/>
            </a:ln>
          </p:spPr>
        </p:pic>
        <p:pic>
          <p:nvPicPr>
            <p:cNvPr id="25619" name="Picture 61"/>
            <p:cNvPicPr>
              <a:picLocks noChangeArrowheads="1"/>
            </p:cNvPicPr>
            <p:nvPr/>
          </p:nvPicPr>
          <p:blipFill>
            <a:blip r:embed="rId33" cstate="print"/>
            <a:srcRect/>
            <a:stretch>
              <a:fillRect/>
            </a:stretch>
          </p:blipFill>
          <p:spPr bwMode="auto">
            <a:xfrm rot="14340001" flipH="1">
              <a:off x="1012" y="611"/>
              <a:ext cx="61" cy="81"/>
            </a:xfrm>
            <a:prstGeom prst="rect">
              <a:avLst/>
            </a:prstGeom>
            <a:noFill/>
            <a:ln w="9525">
              <a:noFill/>
              <a:miter lim="800000"/>
              <a:headEnd/>
              <a:tailEnd/>
            </a:ln>
          </p:spPr>
        </p:pic>
        <p:pic>
          <p:nvPicPr>
            <p:cNvPr id="25620" name="Picture 62"/>
            <p:cNvPicPr>
              <a:picLocks noChangeArrowheads="1"/>
            </p:cNvPicPr>
            <p:nvPr/>
          </p:nvPicPr>
          <p:blipFill>
            <a:blip r:embed="rId32" cstate="print"/>
            <a:srcRect/>
            <a:stretch>
              <a:fillRect/>
            </a:stretch>
          </p:blipFill>
          <p:spPr bwMode="auto">
            <a:xfrm rot="14340001" flipH="1">
              <a:off x="1071" y="643"/>
              <a:ext cx="61" cy="81"/>
            </a:xfrm>
            <a:prstGeom prst="rect">
              <a:avLst/>
            </a:prstGeom>
            <a:noFill/>
            <a:ln w="9525">
              <a:noFill/>
              <a:miter lim="800000"/>
              <a:headEnd/>
              <a:tailEnd/>
            </a:ln>
          </p:spPr>
        </p:pic>
        <p:pic>
          <p:nvPicPr>
            <p:cNvPr id="25621" name="Picture 63"/>
            <p:cNvPicPr>
              <a:picLocks noChangeArrowheads="1"/>
            </p:cNvPicPr>
            <p:nvPr/>
          </p:nvPicPr>
          <p:blipFill>
            <a:blip r:embed="rId31" cstate="print"/>
            <a:srcRect/>
            <a:stretch>
              <a:fillRect/>
            </a:stretch>
          </p:blipFill>
          <p:spPr bwMode="auto">
            <a:xfrm rot="14340001" flipH="1">
              <a:off x="1137" y="673"/>
              <a:ext cx="58" cy="81"/>
            </a:xfrm>
            <a:prstGeom prst="rect">
              <a:avLst/>
            </a:prstGeom>
            <a:noFill/>
            <a:ln w="9525">
              <a:noFill/>
              <a:miter lim="800000"/>
              <a:headEnd/>
              <a:tailEnd/>
            </a:ln>
          </p:spPr>
        </p:pic>
        <p:pic>
          <p:nvPicPr>
            <p:cNvPr id="25622" name="Picture 64"/>
            <p:cNvPicPr>
              <a:picLocks noChangeArrowheads="1"/>
            </p:cNvPicPr>
            <p:nvPr/>
          </p:nvPicPr>
          <p:blipFill>
            <a:blip r:embed="rId31" cstate="print"/>
            <a:srcRect/>
            <a:stretch>
              <a:fillRect/>
            </a:stretch>
          </p:blipFill>
          <p:spPr bwMode="auto">
            <a:xfrm rot="14340001" flipH="1">
              <a:off x="1196" y="706"/>
              <a:ext cx="57" cy="80"/>
            </a:xfrm>
            <a:prstGeom prst="rect">
              <a:avLst/>
            </a:prstGeom>
            <a:noFill/>
            <a:ln w="9525">
              <a:noFill/>
              <a:miter lim="800000"/>
              <a:headEnd/>
              <a:tailEnd/>
            </a:ln>
          </p:spPr>
        </p:pic>
        <p:pic>
          <p:nvPicPr>
            <p:cNvPr id="25623" name="Picture 65"/>
            <p:cNvPicPr>
              <a:picLocks noChangeArrowheads="1"/>
            </p:cNvPicPr>
            <p:nvPr/>
          </p:nvPicPr>
          <p:blipFill>
            <a:blip r:embed="rId33" cstate="print"/>
            <a:srcRect/>
            <a:stretch>
              <a:fillRect/>
            </a:stretch>
          </p:blipFill>
          <p:spPr bwMode="auto">
            <a:xfrm rot="14340001" flipH="1">
              <a:off x="664" y="427"/>
              <a:ext cx="61" cy="81"/>
            </a:xfrm>
            <a:prstGeom prst="rect">
              <a:avLst/>
            </a:prstGeom>
            <a:noFill/>
            <a:ln w="9525">
              <a:noFill/>
              <a:miter lim="800000"/>
              <a:headEnd/>
              <a:tailEnd/>
            </a:ln>
          </p:spPr>
        </p:pic>
        <p:pic>
          <p:nvPicPr>
            <p:cNvPr id="25624" name="Picture 66"/>
            <p:cNvPicPr>
              <a:picLocks noChangeArrowheads="1"/>
            </p:cNvPicPr>
            <p:nvPr/>
          </p:nvPicPr>
          <p:blipFill>
            <a:blip r:embed="rId34" cstate="print"/>
            <a:srcRect/>
            <a:stretch>
              <a:fillRect/>
            </a:stretch>
          </p:blipFill>
          <p:spPr bwMode="auto">
            <a:xfrm rot="14340001" flipH="1">
              <a:off x="457" y="270"/>
              <a:ext cx="284" cy="292"/>
            </a:xfrm>
            <a:prstGeom prst="rect">
              <a:avLst/>
            </a:prstGeom>
            <a:noFill/>
            <a:ln w="9525">
              <a:noFill/>
              <a:miter lim="800000"/>
              <a:headEnd/>
              <a:tailEnd/>
            </a:ln>
          </p:spPr>
        </p:pic>
      </p:grpSp>
      <p:cxnSp>
        <p:nvCxnSpPr>
          <p:cNvPr id="60" name="Straight Arrow Connector 59"/>
          <p:cNvCxnSpPr/>
          <p:nvPr/>
        </p:nvCxnSpPr>
        <p:spPr>
          <a:xfrm flipH="1">
            <a:off x="3429000" y="3048000"/>
            <a:ext cx="381000" cy="457200"/>
          </a:xfrm>
          <a:prstGeom prst="straightConnector1">
            <a:avLst/>
          </a:prstGeom>
          <a:ln w="4445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2397568" presetClass="entr" presetSubtype="72372048" fill="hold" nodeType="afterEffect">
                                  <p:stCondLst>
                                    <p:cond delay="100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endParaRPr lang="en-US"/>
          </a:p>
        </p:txBody>
      </p:sp>
      <p:sp>
        <p:nvSpPr>
          <p:cNvPr id="26627" name="Content Placeholder 2"/>
          <p:cNvSpPr>
            <a:spLocks noGrp="1"/>
          </p:cNvSpPr>
          <p:nvPr>
            <p:ph idx="1"/>
          </p:nvPr>
        </p:nvSpPr>
        <p:spPr/>
        <p:txBody>
          <a:bodyPr/>
          <a:lstStyle/>
          <a:p>
            <a:pPr eaLnBrk="1" hangingPunct="1"/>
            <a:endParaRPr lang="en-US"/>
          </a:p>
        </p:txBody>
      </p:sp>
      <p:grpSp>
        <p:nvGrpSpPr>
          <p:cNvPr id="26628" name="Group 23"/>
          <p:cNvGrpSpPr>
            <a:grpSpLocks/>
          </p:cNvGrpSpPr>
          <p:nvPr/>
        </p:nvGrpSpPr>
        <p:grpSpPr bwMode="auto">
          <a:xfrm>
            <a:off x="2268539" y="4095750"/>
            <a:ext cx="7235825" cy="1931988"/>
            <a:chOff x="0" y="0"/>
            <a:chExt cx="4557" cy="1217"/>
          </a:xfrm>
        </p:grpSpPr>
        <p:grpSp>
          <p:nvGrpSpPr>
            <p:cNvPr id="26653" name="Group 14"/>
            <p:cNvGrpSpPr>
              <a:grpSpLocks/>
            </p:cNvGrpSpPr>
            <p:nvPr/>
          </p:nvGrpSpPr>
          <p:grpSpPr bwMode="auto">
            <a:xfrm>
              <a:off x="0" y="0"/>
              <a:ext cx="4557" cy="1217"/>
              <a:chOff x="0" y="0"/>
              <a:chExt cx="4557" cy="1217"/>
            </a:xfrm>
          </p:grpSpPr>
          <p:pic>
            <p:nvPicPr>
              <p:cNvPr id="26662" name="Picture 12"/>
              <p:cNvPicPr>
                <a:picLocks noChangeArrowheads="1"/>
              </p:cNvPicPr>
              <p:nvPr/>
            </p:nvPicPr>
            <p:blipFill>
              <a:blip r:embed="rId2" cstate="print"/>
              <a:srcRect/>
              <a:stretch>
                <a:fillRect/>
              </a:stretch>
            </p:blipFill>
            <p:spPr bwMode="auto">
              <a:xfrm>
                <a:off x="0" y="0"/>
                <a:ext cx="4557" cy="1217"/>
              </a:xfrm>
              <a:prstGeom prst="rect">
                <a:avLst/>
              </a:prstGeom>
              <a:noFill/>
              <a:ln w="9525">
                <a:noFill/>
                <a:miter lim="800000"/>
                <a:headEnd/>
                <a:tailEnd/>
              </a:ln>
            </p:spPr>
          </p:pic>
          <p:pic>
            <p:nvPicPr>
              <p:cNvPr id="26663" name="Picture 13"/>
              <p:cNvPicPr>
                <a:picLocks noChangeArrowheads="1"/>
              </p:cNvPicPr>
              <p:nvPr/>
            </p:nvPicPr>
            <p:blipFill>
              <a:blip r:embed="rId3" cstate="print"/>
              <a:srcRect/>
              <a:stretch>
                <a:fillRect/>
              </a:stretch>
            </p:blipFill>
            <p:spPr bwMode="auto">
              <a:xfrm>
                <a:off x="107" y="119"/>
                <a:ext cx="4324" cy="983"/>
              </a:xfrm>
              <a:prstGeom prst="rect">
                <a:avLst/>
              </a:prstGeom>
              <a:noFill/>
              <a:ln w="9525">
                <a:noFill/>
                <a:miter lim="800000"/>
                <a:headEnd/>
                <a:tailEnd/>
              </a:ln>
            </p:spPr>
          </p:pic>
        </p:grpSp>
        <p:grpSp>
          <p:nvGrpSpPr>
            <p:cNvPr id="26654" name="Group 18"/>
            <p:cNvGrpSpPr>
              <a:grpSpLocks/>
            </p:cNvGrpSpPr>
            <p:nvPr/>
          </p:nvGrpSpPr>
          <p:grpSpPr bwMode="auto">
            <a:xfrm>
              <a:off x="311" y="338"/>
              <a:ext cx="3947" cy="364"/>
              <a:chOff x="0" y="0"/>
              <a:chExt cx="3947" cy="364"/>
            </a:xfrm>
          </p:grpSpPr>
          <p:pic>
            <p:nvPicPr>
              <p:cNvPr id="26659" name="Picture 15"/>
              <p:cNvPicPr>
                <a:picLocks noChangeArrowheads="1"/>
              </p:cNvPicPr>
              <p:nvPr/>
            </p:nvPicPr>
            <p:blipFill>
              <a:blip r:embed="rId4" cstate="print"/>
              <a:srcRect/>
              <a:stretch>
                <a:fillRect/>
              </a:stretch>
            </p:blipFill>
            <p:spPr bwMode="auto">
              <a:xfrm>
                <a:off x="99" y="7"/>
                <a:ext cx="3756" cy="353"/>
              </a:xfrm>
              <a:prstGeom prst="rect">
                <a:avLst/>
              </a:prstGeom>
              <a:noFill/>
              <a:ln w="9525">
                <a:noFill/>
                <a:miter lim="800000"/>
                <a:headEnd/>
                <a:tailEnd/>
              </a:ln>
            </p:spPr>
          </p:pic>
          <p:pic>
            <p:nvPicPr>
              <p:cNvPr id="26660" name="Picture 16"/>
              <p:cNvPicPr>
                <a:picLocks noChangeArrowheads="1"/>
              </p:cNvPicPr>
              <p:nvPr/>
            </p:nvPicPr>
            <p:blipFill>
              <a:blip r:embed="rId5" cstate="print"/>
              <a:srcRect/>
              <a:stretch>
                <a:fillRect/>
              </a:stretch>
            </p:blipFill>
            <p:spPr bwMode="auto">
              <a:xfrm>
                <a:off x="0" y="7"/>
                <a:ext cx="215" cy="357"/>
              </a:xfrm>
              <a:prstGeom prst="rect">
                <a:avLst/>
              </a:prstGeom>
              <a:noFill/>
              <a:ln w="9525">
                <a:noFill/>
                <a:miter lim="800000"/>
                <a:headEnd/>
                <a:tailEnd/>
              </a:ln>
            </p:spPr>
          </p:pic>
          <p:pic>
            <p:nvPicPr>
              <p:cNvPr id="26661" name="Picture 17"/>
              <p:cNvPicPr>
                <a:picLocks noChangeArrowheads="1"/>
              </p:cNvPicPr>
              <p:nvPr/>
            </p:nvPicPr>
            <p:blipFill>
              <a:blip r:embed="rId6" cstate="print"/>
              <a:srcRect/>
              <a:stretch>
                <a:fillRect/>
              </a:stretch>
            </p:blipFill>
            <p:spPr bwMode="auto">
              <a:xfrm>
                <a:off x="3728" y="0"/>
                <a:ext cx="219" cy="357"/>
              </a:xfrm>
              <a:prstGeom prst="rect">
                <a:avLst/>
              </a:prstGeom>
              <a:noFill/>
              <a:ln w="9525">
                <a:noFill/>
                <a:miter lim="800000"/>
                <a:headEnd/>
                <a:tailEnd/>
              </a:ln>
            </p:spPr>
          </p:pic>
        </p:grpSp>
        <p:grpSp>
          <p:nvGrpSpPr>
            <p:cNvPr id="26655" name="Group 22"/>
            <p:cNvGrpSpPr>
              <a:grpSpLocks/>
            </p:cNvGrpSpPr>
            <p:nvPr/>
          </p:nvGrpSpPr>
          <p:grpSpPr bwMode="auto">
            <a:xfrm>
              <a:off x="330" y="457"/>
              <a:ext cx="3947" cy="364"/>
              <a:chOff x="0" y="0"/>
              <a:chExt cx="3947" cy="364"/>
            </a:xfrm>
          </p:grpSpPr>
          <p:pic>
            <p:nvPicPr>
              <p:cNvPr id="26656" name="Picture 19"/>
              <p:cNvPicPr>
                <a:picLocks noChangeArrowheads="1"/>
              </p:cNvPicPr>
              <p:nvPr/>
            </p:nvPicPr>
            <p:blipFill>
              <a:blip r:embed="rId7" cstate="print"/>
              <a:srcRect/>
              <a:stretch>
                <a:fillRect/>
              </a:stretch>
            </p:blipFill>
            <p:spPr bwMode="auto">
              <a:xfrm>
                <a:off x="95" y="7"/>
                <a:ext cx="3760" cy="353"/>
              </a:xfrm>
              <a:prstGeom prst="rect">
                <a:avLst/>
              </a:prstGeom>
              <a:noFill/>
              <a:ln w="9525">
                <a:noFill/>
                <a:miter lim="800000"/>
                <a:headEnd/>
                <a:tailEnd/>
              </a:ln>
            </p:spPr>
          </p:pic>
          <p:pic>
            <p:nvPicPr>
              <p:cNvPr id="26657" name="Picture 20"/>
              <p:cNvPicPr>
                <a:picLocks noChangeArrowheads="1"/>
              </p:cNvPicPr>
              <p:nvPr/>
            </p:nvPicPr>
            <p:blipFill>
              <a:blip r:embed="rId8" cstate="print"/>
              <a:srcRect/>
              <a:stretch>
                <a:fillRect/>
              </a:stretch>
            </p:blipFill>
            <p:spPr bwMode="auto">
              <a:xfrm>
                <a:off x="0" y="7"/>
                <a:ext cx="215" cy="357"/>
              </a:xfrm>
              <a:prstGeom prst="rect">
                <a:avLst/>
              </a:prstGeom>
              <a:noFill/>
              <a:ln w="9525">
                <a:noFill/>
                <a:miter lim="800000"/>
                <a:headEnd/>
                <a:tailEnd/>
              </a:ln>
            </p:spPr>
          </p:pic>
          <p:pic>
            <p:nvPicPr>
              <p:cNvPr id="26658" name="Picture 21"/>
              <p:cNvPicPr>
                <a:picLocks noChangeArrowheads="1"/>
              </p:cNvPicPr>
              <p:nvPr/>
            </p:nvPicPr>
            <p:blipFill>
              <a:blip r:embed="rId9" cstate="print"/>
              <a:srcRect/>
              <a:stretch>
                <a:fillRect/>
              </a:stretch>
            </p:blipFill>
            <p:spPr bwMode="auto">
              <a:xfrm>
                <a:off x="3728" y="0"/>
                <a:ext cx="219" cy="357"/>
              </a:xfrm>
              <a:prstGeom prst="rect">
                <a:avLst/>
              </a:prstGeom>
              <a:noFill/>
              <a:ln w="9525">
                <a:noFill/>
                <a:miter lim="800000"/>
                <a:headEnd/>
                <a:tailEnd/>
              </a:ln>
            </p:spPr>
          </p:pic>
        </p:grpSp>
      </p:grpSp>
      <p:grpSp>
        <p:nvGrpSpPr>
          <p:cNvPr id="26629" name="Group 27"/>
          <p:cNvGrpSpPr>
            <a:grpSpLocks/>
          </p:cNvGrpSpPr>
          <p:nvPr/>
        </p:nvGrpSpPr>
        <p:grpSpPr bwMode="auto">
          <a:xfrm rot="660000">
            <a:off x="5200650" y="1130300"/>
            <a:ext cx="1187450" cy="4394200"/>
            <a:chOff x="0" y="0"/>
            <a:chExt cx="747" cy="2768"/>
          </a:xfrm>
        </p:grpSpPr>
        <p:pic>
          <p:nvPicPr>
            <p:cNvPr id="26650" name="Picture 24"/>
            <p:cNvPicPr>
              <a:picLocks noChangeArrowheads="1"/>
            </p:cNvPicPr>
            <p:nvPr/>
          </p:nvPicPr>
          <p:blipFill>
            <a:blip r:embed="rId10" cstate="print"/>
            <a:srcRect/>
            <a:stretch>
              <a:fillRect/>
            </a:stretch>
          </p:blipFill>
          <p:spPr bwMode="auto">
            <a:xfrm rot="-660000">
              <a:off x="402" y="1415"/>
              <a:ext cx="219" cy="1344"/>
            </a:xfrm>
            <a:prstGeom prst="rect">
              <a:avLst/>
            </a:prstGeom>
            <a:noFill/>
            <a:ln w="9525">
              <a:noFill/>
              <a:miter lim="800000"/>
              <a:headEnd/>
              <a:tailEnd/>
            </a:ln>
          </p:spPr>
        </p:pic>
        <p:pic>
          <p:nvPicPr>
            <p:cNvPr id="26651" name="Picture 25"/>
            <p:cNvPicPr>
              <a:picLocks noChangeArrowheads="1"/>
            </p:cNvPicPr>
            <p:nvPr/>
          </p:nvPicPr>
          <p:blipFill>
            <a:blip r:embed="rId11" cstate="print"/>
            <a:srcRect/>
            <a:stretch>
              <a:fillRect/>
            </a:stretch>
          </p:blipFill>
          <p:spPr bwMode="auto">
            <a:xfrm rot="-660000">
              <a:off x="122" y="478"/>
              <a:ext cx="434" cy="1329"/>
            </a:xfrm>
            <a:prstGeom prst="rect">
              <a:avLst/>
            </a:prstGeom>
            <a:noFill/>
            <a:ln w="9525">
              <a:noFill/>
              <a:miter lim="800000"/>
              <a:headEnd/>
              <a:tailEnd/>
            </a:ln>
          </p:spPr>
        </p:pic>
        <p:pic>
          <p:nvPicPr>
            <p:cNvPr id="26652" name="Picture 26"/>
            <p:cNvPicPr>
              <a:picLocks noChangeArrowheads="1"/>
            </p:cNvPicPr>
            <p:nvPr/>
          </p:nvPicPr>
          <p:blipFill>
            <a:blip r:embed="rId12" cstate="print"/>
            <a:srcRect/>
            <a:stretch>
              <a:fillRect/>
            </a:stretch>
          </p:blipFill>
          <p:spPr bwMode="auto">
            <a:xfrm rot="-660000">
              <a:off x="108" y="24"/>
              <a:ext cx="311" cy="568"/>
            </a:xfrm>
            <a:prstGeom prst="rect">
              <a:avLst/>
            </a:prstGeom>
            <a:noFill/>
            <a:ln w="9525">
              <a:noFill/>
              <a:miter lim="800000"/>
              <a:headEnd/>
              <a:tailEnd/>
            </a:ln>
          </p:spPr>
        </p:pic>
      </p:grpSp>
      <p:grpSp>
        <p:nvGrpSpPr>
          <p:cNvPr id="26630" name="Group 46"/>
          <p:cNvGrpSpPr>
            <a:grpSpLocks/>
          </p:cNvGrpSpPr>
          <p:nvPr/>
        </p:nvGrpSpPr>
        <p:grpSpPr bwMode="auto">
          <a:xfrm rot="14340001" flipH="1">
            <a:off x="2260786" y="2888456"/>
            <a:ext cx="3429000" cy="2414588"/>
            <a:chOff x="0" y="0"/>
            <a:chExt cx="2160" cy="1521"/>
          </a:xfrm>
        </p:grpSpPr>
        <p:pic>
          <p:nvPicPr>
            <p:cNvPr id="26632" name="Picture 28"/>
            <p:cNvPicPr>
              <a:picLocks noChangeArrowheads="1"/>
            </p:cNvPicPr>
            <p:nvPr/>
          </p:nvPicPr>
          <p:blipFill>
            <a:blip r:embed="rId13" cstate="print"/>
            <a:srcRect/>
            <a:stretch>
              <a:fillRect/>
            </a:stretch>
          </p:blipFill>
          <p:spPr bwMode="auto">
            <a:xfrm rot="14340001" flipH="1">
              <a:off x="81" y="25"/>
              <a:ext cx="249" cy="334"/>
            </a:xfrm>
            <a:prstGeom prst="rect">
              <a:avLst/>
            </a:prstGeom>
            <a:noFill/>
            <a:ln w="9525">
              <a:noFill/>
              <a:miter lim="800000"/>
              <a:headEnd/>
              <a:tailEnd/>
            </a:ln>
          </p:spPr>
        </p:pic>
        <p:grpSp>
          <p:nvGrpSpPr>
            <p:cNvPr id="26633" name="Group 32"/>
            <p:cNvGrpSpPr>
              <a:grpSpLocks/>
            </p:cNvGrpSpPr>
            <p:nvPr/>
          </p:nvGrpSpPr>
          <p:grpSpPr bwMode="auto">
            <a:xfrm>
              <a:off x="388" y="24"/>
              <a:ext cx="1772" cy="1497"/>
              <a:chOff x="0" y="0"/>
              <a:chExt cx="1771" cy="1496"/>
            </a:xfrm>
          </p:grpSpPr>
          <p:pic>
            <p:nvPicPr>
              <p:cNvPr id="26647" name="Picture 29"/>
              <p:cNvPicPr>
                <a:picLocks noChangeArrowheads="1"/>
              </p:cNvPicPr>
              <p:nvPr/>
            </p:nvPicPr>
            <p:blipFill>
              <a:blip r:embed="rId14" cstate="print"/>
              <a:srcRect/>
              <a:stretch>
                <a:fillRect/>
              </a:stretch>
            </p:blipFill>
            <p:spPr bwMode="auto">
              <a:xfrm rot="14340001" flipH="1">
                <a:off x="874" y="707"/>
                <a:ext cx="876" cy="545"/>
              </a:xfrm>
              <a:prstGeom prst="rect">
                <a:avLst/>
              </a:prstGeom>
              <a:noFill/>
              <a:ln w="9525">
                <a:noFill/>
                <a:miter lim="800000"/>
                <a:headEnd/>
                <a:tailEnd/>
              </a:ln>
            </p:spPr>
          </p:pic>
          <p:pic>
            <p:nvPicPr>
              <p:cNvPr id="26648" name="Picture 30"/>
              <p:cNvPicPr>
                <a:picLocks noChangeArrowheads="1"/>
              </p:cNvPicPr>
              <p:nvPr/>
            </p:nvPicPr>
            <p:blipFill>
              <a:blip r:embed="rId15" cstate="print"/>
              <a:srcRect/>
              <a:stretch>
                <a:fillRect/>
              </a:stretch>
            </p:blipFill>
            <p:spPr bwMode="auto">
              <a:xfrm rot="14340001" flipH="1">
                <a:off x="69" y="218"/>
                <a:ext cx="883" cy="661"/>
              </a:xfrm>
              <a:prstGeom prst="rect">
                <a:avLst/>
              </a:prstGeom>
              <a:noFill/>
              <a:ln w="9525">
                <a:noFill/>
                <a:miter lim="800000"/>
                <a:headEnd/>
                <a:tailEnd/>
              </a:ln>
            </p:spPr>
          </p:pic>
          <p:pic>
            <p:nvPicPr>
              <p:cNvPr id="26649" name="Picture 31"/>
              <p:cNvPicPr>
                <a:picLocks noChangeArrowheads="1"/>
              </p:cNvPicPr>
              <p:nvPr/>
            </p:nvPicPr>
            <p:blipFill>
              <a:blip r:embed="rId16" cstate="print"/>
              <a:srcRect/>
              <a:stretch>
                <a:fillRect/>
              </a:stretch>
            </p:blipFill>
            <p:spPr bwMode="auto">
              <a:xfrm rot="14340001" flipH="1">
                <a:off x="860" y="709"/>
                <a:ext cx="104" cy="111"/>
              </a:xfrm>
              <a:prstGeom prst="rect">
                <a:avLst/>
              </a:prstGeom>
              <a:noFill/>
              <a:ln w="9525">
                <a:noFill/>
                <a:miter lim="800000"/>
                <a:headEnd/>
                <a:tailEnd/>
              </a:ln>
            </p:spPr>
          </p:pic>
        </p:grpSp>
        <p:pic>
          <p:nvPicPr>
            <p:cNvPr id="26634" name="Picture 33"/>
            <p:cNvPicPr>
              <a:picLocks noChangeArrowheads="1"/>
            </p:cNvPicPr>
            <p:nvPr/>
          </p:nvPicPr>
          <p:blipFill>
            <a:blip r:embed="rId17" cstate="print"/>
            <a:srcRect/>
            <a:stretch>
              <a:fillRect/>
            </a:stretch>
          </p:blipFill>
          <p:spPr bwMode="auto">
            <a:xfrm rot="14340001" flipH="1">
              <a:off x="576" y="338"/>
              <a:ext cx="149" cy="207"/>
            </a:xfrm>
            <a:prstGeom prst="rect">
              <a:avLst/>
            </a:prstGeom>
            <a:noFill/>
            <a:ln w="9525">
              <a:noFill/>
              <a:miter lim="800000"/>
              <a:headEnd/>
              <a:tailEnd/>
            </a:ln>
          </p:spPr>
        </p:pic>
        <p:pic>
          <p:nvPicPr>
            <p:cNvPr id="26635" name="Picture 34"/>
            <p:cNvPicPr>
              <a:picLocks noChangeArrowheads="1"/>
            </p:cNvPicPr>
            <p:nvPr/>
          </p:nvPicPr>
          <p:blipFill>
            <a:blip r:embed="rId18" cstate="print"/>
            <a:srcRect/>
            <a:stretch>
              <a:fillRect/>
            </a:stretch>
          </p:blipFill>
          <p:spPr bwMode="auto">
            <a:xfrm rot="14340001" flipH="1">
              <a:off x="211" y="168"/>
              <a:ext cx="464" cy="311"/>
            </a:xfrm>
            <a:prstGeom prst="rect">
              <a:avLst/>
            </a:prstGeom>
            <a:noFill/>
            <a:ln w="9525">
              <a:noFill/>
              <a:miter lim="800000"/>
              <a:headEnd/>
              <a:tailEnd/>
            </a:ln>
          </p:spPr>
        </p:pic>
        <p:pic>
          <p:nvPicPr>
            <p:cNvPr id="26636" name="Picture 35"/>
            <p:cNvPicPr>
              <a:picLocks noChangeArrowheads="1"/>
            </p:cNvPicPr>
            <p:nvPr/>
          </p:nvPicPr>
          <p:blipFill>
            <a:blip r:embed="rId19" cstate="print"/>
            <a:srcRect/>
            <a:stretch>
              <a:fillRect/>
            </a:stretch>
          </p:blipFill>
          <p:spPr bwMode="auto">
            <a:xfrm rot="14340001" flipH="1">
              <a:off x="721" y="455"/>
              <a:ext cx="62" cy="80"/>
            </a:xfrm>
            <a:prstGeom prst="rect">
              <a:avLst/>
            </a:prstGeom>
            <a:noFill/>
            <a:ln w="9525">
              <a:noFill/>
              <a:miter lim="800000"/>
              <a:headEnd/>
              <a:tailEnd/>
            </a:ln>
          </p:spPr>
        </p:pic>
        <p:pic>
          <p:nvPicPr>
            <p:cNvPr id="26637" name="Picture 36"/>
            <p:cNvPicPr>
              <a:picLocks noChangeArrowheads="1"/>
            </p:cNvPicPr>
            <p:nvPr/>
          </p:nvPicPr>
          <p:blipFill>
            <a:blip r:embed="rId20" cstate="print"/>
            <a:srcRect/>
            <a:stretch>
              <a:fillRect/>
            </a:stretch>
          </p:blipFill>
          <p:spPr bwMode="auto">
            <a:xfrm rot="14340001" flipH="1">
              <a:off x="841" y="511"/>
              <a:ext cx="62" cy="81"/>
            </a:xfrm>
            <a:prstGeom prst="rect">
              <a:avLst/>
            </a:prstGeom>
            <a:noFill/>
            <a:ln w="9525">
              <a:noFill/>
              <a:miter lim="800000"/>
              <a:headEnd/>
              <a:tailEnd/>
            </a:ln>
          </p:spPr>
        </p:pic>
        <p:pic>
          <p:nvPicPr>
            <p:cNvPr id="26638" name="Picture 37"/>
            <p:cNvPicPr>
              <a:picLocks noChangeArrowheads="1"/>
            </p:cNvPicPr>
            <p:nvPr/>
          </p:nvPicPr>
          <p:blipFill>
            <a:blip r:embed="rId19" cstate="print"/>
            <a:srcRect/>
            <a:stretch>
              <a:fillRect/>
            </a:stretch>
          </p:blipFill>
          <p:spPr bwMode="auto">
            <a:xfrm rot="14340001" flipH="1">
              <a:off x="778" y="483"/>
              <a:ext cx="62" cy="80"/>
            </a:xfrm>
            <a:prstGeom prst="rect">
              <a:avLst/>
            </a:prstGeom>
            <a:noFill/>
            <a:ln w="9525">
              <a:noFill/>
              <a:miter lim="800000"/>
              <a:headEnd/>
              <a:tailEnd/>
            </a:ln>
          </p:spPr>
        </p:pic>
        <p:pic>
          <p:nvPicPr>
            <p:cNvPr id="26639" name="Picture 38"/>
            <p:cNvPicPr>
              <a:picLocks noChangeArrowheads="1"/>
            </p:cNvPicPr>
            <p:nvPr/>
          </p:nvPicPr>
          <p:blipFill>
            <a:blip r:embed="rId20" cstate="print"/>
            <a:srcRect/>
            <a:stretch>
              <a:fillRect/>
            </a:stretch>
          </p:blipFill>
          <p:spPr bwMode="auto">
            <a:xfrm rot="14340001" flipH="1">
              <a:off x="897" y="545"/>
              <a:ext cx="62" cy="81"/>
            </a:xfrm>
            <a:prstGeom prst="rect">
              <a:avLst/>
            </a:prstGeom>
            <a:noFill/>
            <a:ln w="9525">
              <a:noFill/>
              <a:miter lim="800000"/>
              <a:headEnd/>
              <a:tailEnd/>
            </a:ln>
          </p:spPr>
        </p:pic>
        <p:pic>
          <p:nvPicPr>
            <p:cNvPr id="26640" name="Picture 39"/>
            <p:cNvPicPr>
              <a:picLocks noChangeArrowheads="1"/>
            </p:cNvPicPr>
            <p:nvPr/>
          </p:nvPicPr>
          <p:blipFill>
            <a:blip r:embed="rId19" cstate="print"/>
            <a:srcRect/>
            <a:stretch>
              <a:fillRect/>
            </a:stretch>
          </p:blipFill>
          <p:spPr bwMode="auto">
            <a:xfrm rot="14340001" flipH="1">
              <a:off x="956" y="578"/>
              <a:ext cx="61" cy="81"/>
            </a:xfrm>
            <a:prstGeom prst="rect">
              <a:avLst/>
            </a:prstGeom>
            <a:noFill/>
            <a:ln w="9525">
              <a:noFill/>
              <a:miter lim="800000"/>
              <a:headEnd/>
              <a:tailEnd/>
            </a:ln>
          </p:spPr>
        </p:pic>
        <p:pic>
          <p:nvPicPr>
            <p:cNvPr id="26641" name="Picture 40"/>
            <p:cNvPicPr>
              <a:picLocks noChangeArrowheads="1"/>
            </p:cNvPicPr>
            <p:nvPr/>
          </p:nvPicPr>
          <p:blipFill>
            <a:blip r:embed="rId21" cstate="print"/>
            <a:srcRect/>
            <a:stretch>
              <a:fillRect/>
            </a:stretch>
          </p:blipFill>
          <p:spPr bwMode="auto">
            <a:xfrm rot="14340001" flipH="1">
              <a:off x="1017" y="607"/>
              <a:ext cx="57" cy="81"/>
            </a:xfrm>
            <a:prstGeom prst="rect">
              <a:avLst/>
            </a:prstGeom>
            <a:noFill/>
            <a:ln w="9525">
              <a:noFill/>
              <a:miter lim="800000"/>
              <a:headEnd/>
              <a:tailEnd/>
            </a:ln>
          </p:spPr>
        </p:pic>
        <p:pic>
          <p:nvPicPr>
            <p:cNvPr id="26642" name="Picture 41"/>
            <p:cNvPicPr>
              <a:picLocks noChangeArrowheads="1"/>
            </p:cNvPicPr>
            <p:nvPr/>
          </p:nvPicPr>
          <p:blipFill>
            <a:blip r:embed="rId21" cstate="print"/>
            <a:srcRect/>
            <a:stretch>
              <a:fillRect/>
            </a:stretch>
          </p:blipFill>
          <p:spPr bwMode="auto">
            <a:xfrm rot="14340001" flipH="1">
              <a:off x="1076" y="638"/>
              <a:ext cx="57" cy="81"/>
            </a:xfrm>
            <a:prstGeom prst="rect">
              <a:avLst/>
            </a:prstGeom>
            <a:noFill/>
            <a:ln w="9525">
              <a:noFill/>
              <a:miter lim="800000"/>
              <a:headEnd/>
              <a:tailEnd/>
            </a:ln>
          </p:spPr>
        </p:pic>
        <p:pic>
          <p:nvPicPr>
            <p:cNvPr id="26643" name="Picture 42"/>
            <p:cNvPicPr>
              <a:picLocks noChangeArrowheads="1"/>
            </p:cNvPicPr>
            <p:nvPr/>
          </p:nvPicPr>
          <p:blipFill>
            <a:blip r:embed="rId21" cstate="print"/>
            <a:srcRect/>
            <a:stretch>
              <a:fillRect/>
            </a:stretch>
          </p:blipFill>
          <p:spPr bwMode="auto">
            <a:xfrm rot="14340001" flipH="1">
              <a:off x="1135" y="671"/>
              <a:ext cx="58" cy="80"/>
            </a:xfrm>
            <a:prstGeom prst="rect">
              <a:avLst/>
            </a:prstGeom>
            <a:noFill/>
            <a:ln w="9525">
              <a:noFill/>
              <a:miter lim="800000"/>
              <a:headEnd/>
              <a:tailEnd/>
            </a:ln>
          </p:spPr>
        </p:pic>
        <p:pic>
          <p:nvPicPr>
            <p:cNvPr id="26644" name="Picture 43"/>
            <p:cNvPicPr>
              <a:picLocks noChangeArrowheads="1"/>
            </p:cNvPicPr>
            <p:nvPr/>
          </p:nvPicPr>
          <p:blipFill>
            <a:blip r:embed="rId21" cstate="print"/>
            <a:srcRect/>
            <a:stretch>
              <a:fillRect/>
            </a:stretch>
          </p:blipFill>
          <p:spPr bwMode="auto">
            <a:xfrm rot="14340001" flipH="1">
              <a:off x="1194" y="702"/>
              <a:ext cx="57" cy="80"/>
            </a:xfrm>
            <a:prstGeom prst="rect">
              <a:avLst/>
            </a:prstGeom>
            <a:noFill/>
            <a:ln w="9525">
              <a:noFill/>
              <a:miter lim="800000"/>
              <a:headEnd/>
              <a:tailEnd/>
            </a:ln>
          </p:spPr>
        </p:pic>
        <p:pic>
          <p:nvPicPr>
            <p:cNvPr id="26645" name="Picture 44"/>
            <p:cNvPicPr>
              <a:picLocks noChangeArrowheads="1"/>
            </p:cNvPicPr>
            <p:nvPr/>
          </p:nvPicPr>
          <p:blipFill>
            <a:blip r:embed="rId20" cstate="print"/>
            <a:srcRect/>
            <a:stretch>
              <a:fillRect/>
            </a:stretch>
          </p:blipFill>
          <p:spPr bwMode="auto">
            <a:xfrm rot="14340001" flipH="1">
              <a:off x="665" y="420"/>
              <a:ext cx="62" cy="81"/>
            </a:xfrm>
            <a:prstGeom prst="rect">
              <a:avLst/>
            </a:prstGeom>
            <a:noFill/>
            <a:ln w="9525">
              <a:noFill/>
              <a:miter lim="800000"/>
              <a:headEnd/>
              <a:tailEnd/>
            </a:ln>
          </p:spPr>
        </p:pic>
        <p:pic>
          <p:nvPicPr>
            <p:cNvPr id="26646" name="Picture 45"/>
            <p:cNvPicPr>
              <a:picLocks noChangeArrowheads="1"/>
            </p:cNvPicPr>
            <p:nvPr/>
          </p:nvPicPr>
          <p:blipFill>
            <a:blip r:embed="rId22" cstate="print"/>
            <a:srcRect/>
            <a:stretch>
              <a:fillRect/>
            </a:stretch>
          </p:blipFill>
          <p:spPr bwMode="auto">
            <a:xfrm rot="14340001" flipH="1">
              <a:off x="457" y="264"/>
              <a:ext cx="285" cy="295"/>
            </a:xfrm>
            <a:prstGeom prst="rect">
              <a:avLst/>
            </a:prstGeom>
            <a:noFill/>
            <a:ln w="9525">
              <a:noFill/>
              <a:miter lim="800000"/>
              <a:headEnd/>
              <a:tailEnd/>
            </a:ln>
          </p:spPr>
        </p:pic>
      </p:grpSp>
      <p:pic>
        <p:nvPicPr>
          <p:cNvPr id="26631" name="Picture 47"/>
          <p:cNvPicPr>
            <a:picLocks noChangeArrowheads="1"/>
          </p:cNvPicPr>
          <p:nvPr/>
        </p:nvPicPr>
        <p:blipFill>
          <a:blip r:embed="rId23" cstate="print"/>
          <a:srcRect/>
          <a:stretch>
            <a:fillRect/>
          </a:stretch>
        </p:blipFill>
        <p:spPr bwMode="auto">
          <a:xfrm>
            <a:off x="7239000" y="914401"/>
            <a:ext cx="2609850" cy="1865313"/>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endParaRPr lang="en-US"/>
          </a:p>
        </p:txBody>
      </p:sp>
      <p:sp>
        <p:nvSpPr>
          <p:cNvPr id="26627" name="Content Placeholder 2"/>
          <p:cNvSpPr>
            <a:spLocks noGrp="1"/>
          </p:cNvSpPr>
          <p:nvPr>
            <p:ph idx="1"/>
          </p:nvPr>
        </p:nvSpPr>
        <p:spPr/>
        <p:txBody>
          <a:bodyPr/>
          <a:lstStyle/>
          <a:p>
            <a:pPr eaLnBrk="1" hangingPunct="1"/>
            <a:endParaRPr lang="en-US"/>
          </a:p>
        </p:txBody>
      </p:sp>
      <p:grpSp>
        <p:nvGrpSpPr>
          <p:cNvPr id="26628" name="Group 23"/>
          <p:cNvGrpSpPr>
            <a:grpSpLocks/>
          </p:cNvGrpSpPr>
          <p:nvPr/>
        </p:nvGrpSpPr>
        <p:grpSpPr bwMode="auto">
          <a:xfrm>
            <a:off x="2268539" y="4095750"/>
            <a:ext cx="7235825" cy="1931988"/>
            <a:chOff x="0" y="0"/>
            <a:chExt cx="4557" cy="1217"/>
          </a:xfrm>
        </p:grpSpPr>
        <p:grpSp>
          <p:nvGrpSpPr>
            <p:cNvPr id="26653" name="Group 14"/>
            <p:cNvGrpSpPr>
              <a:grpSpLocks/>
            </p:cNvGrpSpPr>
            <p:nvPr/>
          </p:nvGrpSpPr>
          <p:grpSpPr bwMode="auto">
            <a:xfrm>
              <a:off x="0" y="0"/>
              <a:ext cx="4557" cy="1217"/>
              <a:chOff x="0" y="0"/>
              <a:chExt cx="4557" cy="1217"/>
            </a:xfrm>
          </p:grpSpPr>
          <p:pic>
            <p:nvPicPr>
              <p:cNvPr id="26662" name="Picture 12"/>
              <p:cNvPicPr>
                <a:picLocks noChangeArrowheads="1"/>
              </p:cNvPicPr>
              <p:nvPr/>
            </p:nvPicPr>
            <p:blipFill>
              <a:blip r:embed="rId2" cstate="print"/>
              <a:srcRect/>
              <a:stretch>
                <a:fillRect/>
              </a:stretch>
            </p:blipFill>
            <p:spPr bwMode="auto">
              <a:xfrm>
                <a:off x="0" y="0"/>
                <a:ext cx="4557" cy="1217"/>
              </a:xfrm>
              <a:prstGeom prst="rect">
                <a:avLst/>
              </a:prstGeom>
              <a:noFill/>
              <a:ln w="9525">
                <a:noFill/>
                <a:miter lim="800000"/>
                <a:headEnd/>
                <a:tailEnd/>
              </a:ln>
            </p:spPr>
          </p:pic>
          <p:pic>
            <p:nvPicPr>
              <p:cNvPr id="26663" name="Picture 13"/>
              <p:cNvPicPr>
                <a:picLocks noChangeArrowheads="1"/>
              </p:cNvPicPr>
              <p:nvPr/>
            </p:nvPicPr>
            <p:blipFill>
              <a:blip r:embed="rId3" cstate="print"/>
              <a:srcRect/>
              <a:stretch>
                <a:fillRect/>
              </a:stretch>
            </p:blipFill>
            <p:spPr bwMode="auto">
              <a:xfrm>
                <a:off x="107" y="119"/>
                <a:ext cx="4324" cy="983"/>
              </a:xfrm>
              <a:prstGeom prst="rect">
                <a:avLst/>
              </a:prstGeom>
              <a:noFill/>
              <a:ln w="9525">
                <a:noFill/>
                <a:miter lim="800000"/>
                <a:headEnd/>
                <a:tailEnd/>
              </a:ln>
            </p:spPr>
          </p:pic>
        </p:grpSp>
        <p:grpSp>
          <p:nvGrpSpPr>
            <p:cNvPr id="26654" name="Group 18"/>
            <p:cNvGrpSpPr>
              <a:grpSpLocks/>
            </p:cNvGrpSpPr>
            <p:nvPr/>
          </p:nvGrpSpPr>
          <p:grpSpPr bwMode="auto">
            <a:xfrm>
              <a:off x="311" y="338"/>
              <a:ext cx="3947" cy="364"/>
              <a:chOff x="0" y="0"/>
              <a:chExt cx="3947" cy="364"/>
            </a:xfrm>
          </p:grpSpPr>
          <p:pic>
            <p:nvPicPr>
              <p:cNvPr id="26659" name="Picture 15"/>
              <p:cNvPicPr>
                <a:picLocks noChangeArrowheads="1"/>
              </p:cNvPicPr>
              <p:nvPr/>
            </p:nvPicPr>
            <p:blipFill>
              <a:blip r:embed="rId4" cstate="print"/>
              <a:srcRect/>
              <a:stretch>
                <a:fillRect/>
              </a:stretch>
            </p:blipFill>
            <p:spPr bwMode="auto">
              <a:xfrm>
                <a:off x="99" y="7"/>
                <a:ext cx="3756" cy="353"/>
              </a:xfrm>
              <a:prstGeom prst="rect">
                <a:avLst/>
              </a:prstGeom>
              <a:noFill/>
              <a:ln w="9525">
                <a:noFill/>
                <a:miter lim="800000"/>
                <a:headEnd/>
                <a:tailEnd/>
              </a:ln>
            </p:spPr>
          </p:pic>
          <p:pic>
            <p:nvPicPr>
              <p:cNvPr id="26660" name="Picture 16"/>
              <p:cNvPicPr>
                <a:picLocks noChangeArrowheads="1"/>
              </p:cNvPicPr>
              <p:nvPr/>
            </p:nvPicPr>
            <p:blipFill>
              <a:blip r:embed="rId5" cstate="print"/>
              <a:srcRect/>
              <a:stretch>
                <a:fillRect/>
              </a:stretch>
            </p:blipFill>
            <p:spPr bwMode="auto">
              <a:xfrm>
                <a:off x="0" y="7"/>
                <a:ext cx="215" cy="357"/>
              </a:xfrm>
              <a:prstGeom prst="rect">
                <a:avLst/>
              </a:prstGeom>
              <a:noFill/>
              <a:ln w="9525">
                <a:noFill/>
                <a:miter lim="800000"/>
                <a:headEnd/>
                <a:tailEnd/>
              </a:ln>
            </p:spPr>
          </p:pic>
          <p:pic>
            <p:nvPicPr>
              <p:cNvPr id="26661" name="Picture 17"/>
              <p:cNvPicPr>
                <a:picLocks noChangeArrowheads="1"/>
              </p:cNvPicPr>
              <p:nvPr/>
            </p:nvPicPr>
            <p:blipFill>
              <a:blip r:embed="rId6" cstate="print"/>
              <a:srcRect/>
              <a:stretch>
                <a:fillRect/>
              </a:stretch>
            </p:blipFill>
            <p:spPr bwMode="auto">
              <a:xfrm>
                <a:off x="3728" y="0"/>
                <a:ext cx="219" cy="357"/>
              </a:xfrm>
              <a:prstGeom prst="rect">
                <a:avLst/>
              </a:prstGeom>
              <a:noFill/>
              <a:ln w="9525">
                <a:noFill/>
                <a:miter lim="800000"/>
                <a:headEnd/>
                <a:tailEnd/>
              </a:ln>
            </p:spPr>
          </p:pic>
        </p:grpSp>
        <p:grpSp>
          <p:nvGrpSpPr>
            <p:cNvPr id="26655" name="Group 22"/>
            <p:cNvGrpSpPr>
              <a:grpSpLocks/>
            </p:cNvGrpSpPr>
            <p:nvPr/>
          </p:nvGrpSpPr>
          <p:grpSpPr bwMode="auto">
            <a:xfrm>
              <a:off x="330" y="457"/>
              <a:ext cx="3947" cy="364"/>
              <a:chOff x="0" y="0"/>
              <a:chExt cx="3947" cy="364"/>
            </a:xfrm>
          </p:grpSpPr>
          <p:pic>
            <p:nvPicPr>
              <p:cNvPr id="26656" name="Picture 19"/>
              <p:cNvPicPr>
                <a:picLocks noChangeArrowheads="1"/>
              </p:cNvPicPr>
              <p:nvPr/>
            </p:nvPicPr>
            <p:blipFill>
              <a:blip r:embed="rId7" cstate="print"/>
              <a:srcRect/>
              <a:stretch>
                <a:fillRect/>
              </a:stretch>
            </p:blipFill>
            <p:spPr bwMode="auto">
              <a:xfrm>
                <a:off x="95" y="7"/>
                <a:ext cx="3760" cy="353"/>
              </a:xfrm>
              <a:prstGeom prst="rect">
                <a:avLst/>
              </a:prstGeom>
              <a:noFill/>
              <a:ln w="9525">
                <a:noFill/>
                <a:miter lim="800000"/>
                <a:headEnd/>
                <a:tailEnd/>
              </a:ln>
            </p:spPr>
          </p:pic>
          <p:pic>
            <p:nvPicPr>
              <p:cNvPr id="26657" name="Picture 20"/>
              <p:cNvPicPr>
                <a:picLocks noChangeArrowheads="1"/>
              </p:cNvPicPr>
              <p:nvPr/>
            </p:nvPicPr>
            <p:blipFill>
              <a:blip r:embed="rId8" cstate="print"/>
              <a:srcRect/>
              <a:stretch>
                <a:fillRect/>
              </a:stretch>
            </p:blipFill>
            <p:spPr bwMode="auto">
              <a:xfrm>
                <a:off x="0" y="7"/>
                <a:ext cx="215" cy="357"/>
              </a:xfrm>
              <a:prstGeom prst="rect">
                <a:avLst/>
              </a:prstGeom>
              <a:noFill/>
              <a:ln w="9525">
                <a:noFill/>
                <a:miter lim="800000"/>
                <a:headEnd/>
                <a:tailEnd/>
              </a:ln>
            </p:spPr>
          </p:pic>
          <p:pic>
            <p:nvPicPr>
              <p:cNvPr id="26658" name="Picture 21"/>
              <p:cNvPicPr>
                <a:picLocks noChangeArrowheads="1"/>
              </p:cNvPicPr>
              <p:nvPr/>
            </p:nvPicPr>
            <p:blipFill>
              <a:blip r:embed="rId9" cstate="print"/>
              <a:srcRect/>
              <a:stretch>
                <a:fillRect/>
              </a:stretch>
            </p:blipFill>
            <p:spPr bwMode="auto">
              <a:xfrm>
                <a:off x="3728" y="0"/>
                <a:ext cx="219" cy="357"/>
              </a:xfrm>
              <a:prstGeom prst="rect">
                <a:avLst/>
              </a:prstGeom>
              <a:noFill/>
              <a:ln w="9525">
                <a:noFill/>
                <a:miter lim="800000"/>
                <a:headEnd/>
                <a:tailEnd/>
              </a:ln>
            </p:spPr>
          </p:pic>
        </p:grpSp>
      </p:grpSp>
      <p:grpSp>
        <p:nvGrpSpPr>
          <p:cNvPr id="26629" name="Group 27"/>
          <p:cNvGrpSpPr>
            <a:grpSpLocks/>
          </p:cNvGrpSpPr>
          <p:nvPr/>
        </p:nvGrpSpPr>
        <p:grpSpPr bwMode="auto">
          <a:xfrm rot="660000">
            <a:off x="5200650" y="1130300"/>
            <a:ext cx="1187450" cy="4394200"/>
            <a:chOff x="0" y="0"/>
            <a:chExt cx="747" cy="2768"/>
          </a:xfrm>
        </p:grpSpPr>
        <p:pic>
          <p:nvPicPr>
            <p:cNvPr id="26650" name="Picture 24"/>
            <p:cNvPicPr>
              <a:picLocks noChangeArrowheads="1"/>
            </p:cNvPicPr>
            <p:nvPr/>
          </p:nvPicPr>
          <p:blipFill>
            <a:blip r:embed="rId10" cstate="print"/>
            <a:srcRect/>
            <a:stretch>
              <a:fillRect/>
            </a:stretch>
          </p:blipFill>
          <p:spPr bwMode="auto">
            <a:xfrm rot="-660000">
              <a:off x="402" y="1415"/>
              <a:ext cx="219" cy="1344"/>
            </a:xfrm>
            <a:prstGeom prst="rect">
              <a:avLst/>
            </a:prstGeom>
            <a:noFill/>
            <a:ln w="9525">
              <a:noFill/>
              <a:miter lim="800000"/>
              <a:headEnd/>
              <a:tailEnd/>
            </a:ln>
          </p:spPr>
        </p:pic>
        <p:pic>
          <p:nvPicPr>
            <p:cNvPr id="26651" name="Picture 25"/>
            <p:cNvPicPr>
              <a:picLocks noChangeArrowheads="1"/>
            </p:cNvPicPr>
            <p:nvPr/>
          </p:nvPicPr>
          <p:blipFill>
            <a:blip r:embed="rId11" cstate="print"/>
            <a:srcRect/>
            <a:stretch>
              <a:fillRect/>
            </a:stretch>
          </p:blipFill>
          <p:spPr bwMode="auto">
            <a:xfrm rot="-660000">
              <a:off x="122" y="478"/>
              <a:ext cx="434" cy="1329"/>
            </a:xfrm>
            <a:prstGeom prst="rect">
              <a:avLst/>
            </a:prstGeom>
            <a:noFill/>
            <a:ln w="9525">
              <a:noFill/>
              <a:miter lim="800000"/>
              <a:headEnd/>
              <a:tailEnd/>
            </a:ln>
          </p:spPr>
        </p:pic>
        <p:pic>
          <p:nvPicPr>
            <p:cNvPr id="26652" name="Picture 26"/>
            <p:cNvPicPr>
              <a:picLocks noChangeArrowheads="1"/>
            </p:cNvPicPr>
            <p:nvPr/>
          </p:nvPicPr>
          <p:blipFill>
            <a:blip r:embed="rId12" cstate="print"/>
            <a:srcRect/>
            <a:stretch>
              <a:fillRect/>
            </a:stretch>
          </p:blipFill>
          <p:spPr bwMode="auto">
            <a:xfrm rot="-660000">
              <a:off x="108" y="24"/>
              <a:ext cx="311" cy="568"/>
            </a:xfrm>
            <a:prstGeom prst="rect">
              <a:avLst/>
            </a:prstGeom>
            <a:noFill/>
            <a:ln w="9525">
              <a:noFill/>
              <a:miter lim="800000"/>
              <a:headEnd/>
              <a:tailEnd/>
            </a:ln>
          </p:spPr>
        </p:pic>
      </p:grpSp>
      <p:grpSp>
        <p:nvGrpSpPr>
          <p:cNvPr id="26630" name="Group 46"/>
          <p:cNvGrpSpPr>
            <a:grpSpLocks/>
          </p:cNvGrpSpPr>
          <p:nvPr/>
        </p:nvGrpSpPr>
        <p:grpSpPr bwMode="auto">
          <a:xfrm rot="14340001" flipH="1">
            <a:off x="2451705" y="2866753"/>
            <a:ext cx="3326190" cy="2624091"/>
            <a:chOff x="0" y="0"/>
            <a:chExt cx="2160" cy="1521"/>
          </a:xfrm>
        </p:grpSpPr>
        <p:pic>
          <p:nvPicPr>
            <p:cNvPr id="26632" name="Picture 28"/>
            <p:cNvPicPr>
              <a:picLocks noChangeArrowheads="1"/>
            </p:cNvPicPr>
            <p:nvPr/>
          </p:nvPicPr>
          <p:blipFill>
            <a:blip r:embed="rId13" cstate="print"/>
            <a:srcRect/>
            <a:stretch>
              <a:fillRect/>
            </a:stretch>
          </p:blipFill>
          <p:spPr bwMode="auto">
            <a:xfrm rot="14340001" flipH="1">
              <a:off x="81" y="25"/>
              <a:ext cx="249" cy="334"/>
            </a:xfrm>
            <a:prstGeom prst="rect">
              <a:avLst/>
            </a:prstGeom>
            <a:noFill/>
            <a:ln w="9525">
              <a:noFill/>
              <a:miter lim="800000"/>
              <a:headEnd/>
              <a:tailEnd/>
            </a:ln>
          </p:spPr>
        </p:pic>
        <p:grpSp>
          <p:nvGrpSpPr>
            <p:cNvPr id="26633" name="Group 32"/>
            <p:cNvGrpSpPr>
              <a:grpSpLocks/>
            </p:cNvGrpSpPr>
            <p:nvPr/>
          </p:nvGrpSpPr>
          <p:grpSpPr bwMode="auto">
            <a:xfrm>
              <a:off x="388" y="24"/>
              <a:ext cx="1772" cy="1497"/>
              <a:chOff x="0" y="0"/>
              <a:chExt cx="1771" cy="1496"/>
            </a:xfrm>
          </p:grpSpPr>
          <p:pic>
            <p:nvPicPr>
              <p:cNvPr id="26647" name="Picture 29"/>
              <p:cNvPicPr>
                <a:picLocks noChangeArrowheads="1"/>
              </p:cNvPicPr>
              <p:nvPr/>
            </p:nvPicPr>
            <p:blipFill>
              <a:blip r:embed="rId14" cstate="print"/>
              <a:srcRect/>
              <a:stretch>
                <a:fillRect/>
              </a:stretch>
            </p:blipFill>
            <p:spPr bwMode="auto">
              <a:xfrm rot="14340001" flipH="1">
                <a:off x="874" y="707"/>
                <a:ext cx="876" cy="545"/>
              </a:xfrm>
              <a:prstGeom prst="rect">
                <a:avLst/>
              </a:prstGeom>
              <a:noFill/>
              <a:ln w="9525">
                <a:noFill/>
                <a:miter lim="800000"/>
                <a:headEnd/>
                <a:tailEnd/>
              </a:ln>
            </p:spPr>
          </p:pic>
          <p:pic>
            <p:nvPicPr>
              <p:cNvPr id="26648" name="Picture 30"/>
              <p:cNvPicPr>
                <a:picLocks noChangeArrowheads="1"/>
              </p:cNvPicPr>
              <p:nvPr/>
            </p:nvPicPr>
            <p:blipFill>
              <a:blip r:embed="rId15" cstate="print"/>
              <a:srcRect/>
              <a:stretch>
                <a:fillRect/>
              </a:stretch>
            </p:blipFill>
            <p:spPr bwMode="auto">
              <a:xfrm rot="14340001" flipH="1">
                <a:off x="69" y="218"/>
                <a:ext cx="883" cy="661"/>
              </a:xfrm>
              <a:prstGeom prst="rect">
                <a:avLst/>
              </a:prstGeom>
              <a:noFill/>
              <a:ln w="9525">
                <a:noFill/>
                <a:miter lim="800000"/>
                <a:headEnd/>
                <a:tailEnd/>
              </a:ln>
            </p:spPr>
          </p:pic>
          <p:pic>
            <p:nvPicPr>
              <p:cNvPr id="26649" name="Picture 31"/>
              <p:cNvPicPr>
                <a:picLocks noChangeArrowheads="1"/>
              </p:cNvPicPr>
              <p:nvPr/>
            </p:nvPicPr>
            <p:blipFill>
              <a:blip r:embed="rId16" cstate="print"/>
              <a:srcRect/>
              <a:stretch>
                <a:fillRect/>
              </a:stretch>
            </p:blipFill>
            <p:spPr bwMode="auto">
              <a:xfrm rot="14340001" flipH="1">
                <a:off x="860" y="709"/>
                <a:ext cx="104" cy="111"/>
              </a:xfrm>
              <a:prstGeom prst="rect">
                <a:avLst/>
              </a:prstGeom>
              <a:noFill/>
              <a:ln w="9525">
                <a:noFill/>
                <a:miter lim="800000"/>
                <a:headEnd/>
                <a:tailEnd/>
              </a:ln>
            </p:spPr>
          </p:pic>
        </p:grpSp>
        <p:pic>
          <p:nvPicPr>
            <p:cNvPr id="26634" name="Picture 33"/>
            <p:cNvPicPr>
              <a:picLocks noChangeArrowheads="1"/>
            </p:cNvPicPr>
            <p:nvPr/>
          </p:nvPicPr>
          <p:blipFill>
            <a:blip r:embed="rId17" cstate="print"/>
            <a:srcRect/>
            <a:stretch>
              <a:fillRect/>
            </a:stretch>
          </p:blipFill>
          <p:spPr bwMode="auto">
            <a:xfrm rot="14340001" flipH="1">
              <a:off x="576" y="338"/>
              <a:ext cx="149" cy="207"/>
            </a:xfrm>
            <a:prstGeom prst="rect">
              <a:avLst/>
            </a:prstGeom>
            <a:noFill/>
            <a:ln w="9525">
              <a:noFill/>
              <a:miter lim="800000"/>
              <a:headEnd/>
              <a:tailEnd/>
            </a:ln>
          </p:spPr>
        </p:pic>
        <p:pic>
          <p:nvPicPr>
            <p:cNvPr id="26635" name="Picture 34"/>
            <p:cNvPicPr>
              <a:picLocks noChangeArrowheads="1"/>
            </p:cNvPicPr>
            <p:nvPr/>
          </p:nvPicPr>
          <p:blipFill>
            <a:blip r:embed="rId18" cstate="print"/>
            <a:srcRect/>
            <a:stretch>
              <a:fillRect/>
            </a:stretch>
          </p:blipFill>
          <p:spPr bwMode="auto">
            <a:xfrm rot="14340001" flipH="1">
              <a:off x="211" y="168"/>
              <a:ext cx="464" cy="311"/>
            </a:xfrm>
            <a:prstGeom prst="rect">
              <a:avLst/>
            </a:prstGeom>
            <a:noFill/>
            <a:ln w="9525">
              <a:noFill/>
              <a:miter lim="800000"/>
              <a:headEnd/>
              <a:tailEnd/>
            </a:ln>
          </p:spPr>
        </p:pic>
        <p:pic>
          <p:nvPicPr>
            <p:cNvPr id="26636" name="Picture 35"/>
            <p:cNvPicPr>
              <a:picLocks noChangeArrowheads="1"/>
            </p:cNvPicPr>
            <p:nvPr/>
          </p:nvPicPr>
          <p:blipFill>
            <a:blip r:embed="rId19" cstate="print"/>
            <a:srcRect/>
            <a:stretch>
              <a:fillRect/>
            </a:stretch>
          </p:blipFill>
          <p:spPr bwMode="auto">
            <a:xfrm rot="14340001" flipH="1">
              <a:off x="721" y="455"/>
              <a:ext cx="62" cy="80"/>
            </a:xfrm>
            <a:prstGeom prst="rect">
              <a:avLst/>
            </a:prstGeom>
            <a:noFill/>
            <a:ln w="9525">
              <a:noFill/>
              <a:miter lim="800000"/>
              <a:headEnd/>
              <a:tailEnd/>
            </a:ln>
          </p:spPr>
        </p:pic>
        <p:pic>
          <p:nvPicPr>
            <p:cNvPr id="26637" name="Picture 36"/>
            <p:cNvPicPr>
              <a:picLocks noChangeArrowheads="1"/>
            </p:cNvPicPr>
            <p:nvPr/>
          </p:nvPicPr>
          <p:blipFill>
            <a:blip r:embed="rId20" cstate="print"/>
            <a:srcRect/>
            <a:stretch>
              <a:fillRect/>
            </a:stretch>
          </p:blipFill>
          <p:spPr bwMode="auto">
            <a:xfrm rot="14340001" flipH="1">
              <a:off x="841" y="511"/>
              <a:ext cx="62" cy="81"/>
            </a:xfrm>
            <a:prstGeom prst="rect">
              <a:avLst/>
            </a:prstGeom>
            <a:noFill/>
            <a:ln w="9525">
              <a:noFill/>
              <a:miter lim="800000"/>
              <a:headEnd/>
              <a:tailEnd/>
            </a:ln>
          </p:spPr>
        </p:pic>
        <p:pic>
          <p:nvPicPr>
            <p:cNvPr id="26638" name="Picture 37"/>
            <p:cNvPicPr>
              <a:picLocks noChangeArrowheads="1"/>
            </p:cNvPicPr>
            <p:nvPr/>
          </p:nvPicPr>
          <p:blipFill>
            <a:blip r:embed="rId19" cstate="print"/>
            <a:srcRect/>
            <a:stretch>
              <a:fillRect/>
            </a:stretch>
          </p:blipFill>
          <p:spPr bwMode="auto">
            <a:xfrm rot="14340001" flipH="1">
              <a:off x="778" y="483"/>
              <a:ext cx="62" cy="80"/>
            </a:xfrm>
            <a:prstGeom prst="rect">
              <a:avLst/>
            </a:prstGeom>
            <a:noFill/>
            <a:ln w="9525">
              <a:noFill/>
              <a:miter lim="800000"/>
              <a:headEnd/>
              <a:tailEnd/>
            </a:ln>
          </p:spPr>
        </p:pic>
        <p:pic>
          <p:nvPicPr>
            <p:cNvPr id="26639" name="Picture 38"/>
            <p:cNvPicPr>
              <a:picLocks noChangeArrowheads="1"/>
            </p:cNvPicPr>
            <p:nvPr/>
          </p:nvPicPr>
          <p:blipFill>
            <a:blip r:embed="rId20" cstate="print"/>
            <a:srcRect/>
            <a:stretch>
              <a:fillRect/>
            </a:stretch>
          </p:blipFill>
          <p:spPr bwMode="auto">
            <a:xfrm rot="14340001" flipH="1">
              <a:off x="897" y="545"/>
              <a:ext cx="62" cy="81"/>
            </a:xfrm>
            <a:prstGeom prst="rect">
              <a:avLst/>
            </a:prstGeom>
            <a:noFill/>
            <a:ln w="9525">
              <a:noFill/>
              <a:miter lim="800000"/>
              <a:headEnd/>
              <a:tailEnd/>
            </a:ln>
          </p:spPr>
        </p:pic>
        <p:pic>
          <p:nvPicPr>
            <p:cNvPr id="26640" name="Picture 39"/>
            <p:cNvPicPr>
              <a:picLocks noChangeArrowheads="1"/>
            </p:cNvPicPr>
            <p:nvPr/>
          </p:nvPicPr>
          <p:blipFill>
            <a:blip r:embed="rId19" cstate="print"/>
            <a:srcRect/>
            <a:stretch>
              <a:fillRect/>
            </a:stretch>
          </p:blipFill>
          <p:spPr bwMode="auto">
            <a:xfrm rot="14340001" flipH="1">
              <a:off x="956" y="578"/>
              <a:ext cx="61" cy="81"/>
            </a:xfrm>
            <a:prstGeom prst="rect">
              <a:avLst/>
            </a:prstGeom>
            <a:noFill/>
            <a:ln w="9525">
              <a:noFill/>
              <a:miter lim="800000"/>
              <a:headEnd/>
              <a:tailEnd/>
            </a:ln>
          </p:spPr>
        </p:pic>
        <p:pic>
          <p:nvPicPr>
            <p:cNvPr id="26641" name="Picture 40"/>
            <p:cNvPicPr>
              <a:picLocks noChangeArrowheads="1"/>
            </p:cNvPicPr>
            <p:nvPr/>
          </p:nvPicPr>
          <p:blipFill>
            <a:blip r:embed="rId21" cstate="print"/>
            <a:srcRect/>
            <a:stretch>
              <a:fillRect/>
            </a:stretch>
          </p:blipFill>
          <p:spPr bwMode="auto">
            <a:xfrm rot="14340001" flipH="1">
              <a:off x="1017" y="607"/>
              <a:ext cx="57" cy="81"/>
            </a:xfrm>
            <a:prstGeom prst="rect">
              <a:avLst/>
            </a:prstGeom>
            <a:noFill/>
            <a:ln w="9525">
              <a:noFill/>
              <a:miter lim="800000"/>
              <a:headEnd/>
              <a:tailEnd/>
            </a:ln>
          </p:spPr>
        </p:pic>
        <p:pic>
          <p:nvPicPr>
            <p:cNvPr id="26642" name="Picture 41"/>
            <p:cNvPicPr>
              <a:picLocks noChangeArrowheads="1"/>
            </p:cNvPicPr>
            <p:nvPr/>
          </p:nvPicPr>
          <p:blipFill>
            <a:blip r:embed="rId21" cstate="print"/>
            <a:srcRect/>
            <a:stretch>
              <a:fillRect/>
            </a:stretch>
          </p:blipFill>
          <p:spPr bwMode="auto">
            <a:xfrm rot="14340001" flipH="1">
              <a:off x="1076" y="638"/>
              <a:ext cx="57" cy="81"/>
            </a:xfrm>
            <a:prstGeom prst="rect">
              <a:avLst/>
            </a:prstGeom>
            <a:noFill/>
            <a:ln w="9525">
              <a:noFill/>
              <a:miter lim="800000"/>
              <a:headEnd/>
              <a:tailEnd/>
            </a:ln>
          </p:spPr>
        </p:pic>
        <p:pic>
          <p:nvPicPr>
            <p:cNvPr id="26643" name="Picture 42"/>
            <p:cNvPicPr>
              <a:picLocks noChangeArrowheads="1"/>
            </p:cNvPicPr>
            <p:nvPr/>
          </p:nvPicPr>
          <p:blipFill>
            <a:blip r:embed="rId21" cstate="print"/>
            <a:srcRect/>
            <a:stretch>
              <a:fillRect/>
            </a:stretch>
          </p:blipFill>
          <p:spPr bwMode="auto">
            <a:xfrm rot="14340001" flipH="1">
              <a:off x="1135" y="671"/>
              <a:ext cx="58" cy="80"/>
            </a:xfrm>
            <a:prstGeom prst="rect">
              <a:avLst/>
            </a:prstGeom>
            <a:noFill/>
            <a:ln w="9525">
              <a:noFill/>
              <a:miter lim="800000"/>
              <a:headEnd/>
              <a:tailEnd/>
            </a:ln>
          </p:spPr>
        </p:pic>
        <p:pic>
          <p:nvPicPr>
            <p:cNvPr id="26644" name="Picture 43"/>
            <p:cNvPicPr>
              <a:picLocks noChangeArrowheads="1"/>
            </p:cNvPicPr>
            <p:nvPr/>
          </p:nvPicPr>
          <p:blipFill>
            <a:blip r:embed="rId21" cstate="print"/>
            <a:srcRect/>
            <a:stretch>
              <a:fillRect/>
            </a:stretch>
          </p:blipFill>
          <p:spPr bwMode="auto">
            <a:xfrm rot="14340001" flipH="1">
              <a:off x="1194" y="702"/>
              <a:ext cx="57" cy="80"/>
            </a:xfrm>
            <a:prstGeom prst="rect">
              <a:avLst/>
            </a:prstGeom>
            <a:noFill/>
            <a:ln w="9525">
              <a:noFill/>
              <a:miter lim="800000"/>
              <a:headEnd/>
              <a:tailEnd/>
            </a:ln>
          </p:spPr>
        </p:pic>
        <p:pic>
          <p:nvPicPr>
            <p:cNvPr id="26645" name="Picture 44"/>
            <p:cNvPicPr>
              <a:picLocks noChangeArrowheads="1"/>
            </p:cNvPicPr>
            <p:nvPr/>
          </p:nvPicPr>
          <p:blipFill>
            <a:blip r:embed="rId20" cstate="print"/>
            <a:srcRect/>
            <a:stretch>
              <a:fillRect/>
            </a:stretch>
          </p:blipFill>
          <p:spPr bwMode="auto">
            <a:xfrm rot="14340001" flipH="1">
              <a:off x="665" y="420"/>
              <a:ext cx="62" cy="81"/>
            </a:xfrm>
            <a:prstGeom prst="rect">
              <a:avLst/>
            </a:prstGeom>
            <a:noFill/>
            <a:ln w="9525">
              <a:noFill/>
              <a:miter lim="800000"/>
              <a:headEnd/>
              <a:tailEnd/>
            </a:ln>
          </p:spPr>
        </p:pic>
        <p:pic>
          <p:nvPicPr>
            <p:cNvPr id="26646" name="Picture 45"/>
            <p:cNvPicPr>
              <a:picLocks noChangeArrowheads="1"/>
            </p:cNvPicPr>
            <p:nvPr/>
          </p:nvPicPr>
          <p:blipFill>
            <a:blip r:embed="rId22" cstate="print"/>
            <a:srcRect/>
            <a:stretch>
              <a:fillRect/>
            </a:stretch>
          </p:blipFill>
          <p:spPr bwMode="auto">
            <a:xfrm rot="14340001" flipH="1">
              <a:off x="457" y="264"/>
              <a:ext cx="285" cy="295"/>
            </a:xfrm>
            <a:prstGeom prst="rect">
              <a:avLst/>
            </a:prstGeom>
            <a:noFill/>
            <a:ln w="9525">
              <a:noFill/>
              <a:miter lim="800000"/>
              <a:headEnd/>
              <a:tailEnd/>
            </a:ln>
          </p:spPr>
        </p:pic>
      </p:grpSp>
      <p:pic>
        <p:nvPicPr>
          <p:cNvPr id="26631" name="Picture 47"/>
          <p:cNvPicPr>
            <a:picLocks noChangeArrowheads="1"/>
          </p:cNvPicPr>
          <p:nvPr/>
        </p:nvPicPr>
        <p:blipFill>
          <a:blip r:embed="rId23" cstate="print"/>
          <a:srcRect/>
          <a:stretch>
            <a:fillRect/>
          </a:stretch>
        </p:blipFill>
        <p:spPr bwMode="auto">
          <a:xfrm>
            <a:off x="7239000" y="914401"/>
            <a:ext cx="2609850" cy="1865313"/>
          </a:xfrm>
          <a:prstGeom prst="rect">
            <a:avLst/>
          </a:prstGeom>
          <a:noFill/>
          <a:ln w="9525">
            <a:noFill/>
            <a:miter lim="800000"/>
            <a:headEnd/>
            <a:tailEnd/>
          </a:ln>
        </p:spPr>
      </p:pic>
    </p:spTree>
    <p:extLst>
      <p:ext uri="{BB962C8B-B14F-4D97-AF65-F5344CB8AC3E}">
        <p14:creationId xmlns:p14="http://schemas.microsoft.com/office/powerpoint/2010/main" val="2117153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endParaRPr lang="en-US"/>
          </a:p>
        </p:txBody>
      </p:sp>
      <p:sp>
        <p:nvSpPr>
          <p:cNvPr id="27651" name="Content Placeholder 2"/>
          <p:cNvSpPr>
            <a:spLocks noGrp="1"/>
          </p:cNvSpPr>
          <p:nvPr>
            <p:ph idx="1"/>
          </p:nvPr>
        </p:nvSpPr>
        <p:spPr/>
        <p:txBody>
          <a:bodyPr/>
          <a:lstStyle/>
          <a:p>
            <a:pPr eaLnBrk="1" hangingPunct="1"/>
            <a:endParaRPr lang="en-US"/>
          </a:p>
        </p:txBody>
      </p:sp>
      <p:grpSp>
        <p:nvGrpSpPr>
          <p:cNvPr id="27652" name="Group 23"/>
          <p:cNvGrpSpPr>
            <a:grpSpLocks/>
          </p:cNvGrpSpPr>
          <p:nvPr/>
        </p:nvGrpSpPr>
        <p:grpSpPr bwMode="auto">
          <a:xfrm>
            <a:off x="2268539" y="4095750"/>
            <a:ext cx="7235825" cy="1931988"/>
            <a:chOff x="0" y="0"/>
            <a:chExt cx="4557" cy="1217"/>
          </a:xfrm>
        </p:grpSpPr>
        <p:grpSp>
          <p:nvGrpSpPr>
            <p:cNvPr id="27690" name="Group 14"/>
            <p:cNvGrpSpPr>
              <a:grpSpLocks/>
            </p:cNvGrpSpPr>
            <p:nvPr/>
          </p:nvGrpSpPr>
          <p:grpSpPr bwMode="auto">
            <a:xfrm>
              <a:off x="0" y="0"/>
              <a:ext cx="4557" cy="1217"/>
              <a:chOff x="0" y="0"/>
              <a:chExt cx="4557" cy="1217"/>
            </a:xfrm>
          </p:grpSpPr>
          <p:pic>
            <p:nvPicPr>
              <p:cNvPr id="27699" name="Picture 12"/>
              <p:cNvPicPr>
                <a:picLocks noChangeArrowheads="1"/>
              </p:cNvPicPr>
              <p:nvPr/>
            </p:nvPicPr>
            <p:blipFill>
              <a:blip r:embed="rId2" cstate="print"/>
              <a:srcRect/>
              <a:stretch>
                <a:fillRect/>
              </a:stretch>
            </p:blipFill>
            <p:spPr bwMode="auto">
              <a:xfrm>
                <a:off x="0" y="0"/>
                <a:ext cx="4557" cy="1217"/>
              </a:xfrm>
              <a:prstGeom prst="rect">
                <a:avLst/>
              </a:prstGeom>
              <a:noFill/>
              <a:ln w="9525">
                <a:noFill/>
                <a:miter lim="800000"/>
                <a:headEnd/>
                <a:tailEnd/>
              </a:ln>
            </p:spPr>
          </p:pic>
          <p:pic>
            <p:nvPicPr>
              <p:cNvPr id="27700" name="Picture 13"/>
              <p:cNvPicPr>
                <a:picLocks noChangeArrowheads="1"/>
              </p:cNvPicPr>
              <p:nvPr/>
            </p:nvPicPr>
            <p:blipFill>
              <a:blip r:embed="rId3" cstate="print"/>
              <a:srcRect/>
              <a:stretch>
                <a:fillRect/>
              </a:stretch>
            </p:blipFill>
            <p:spPr bwMode="auto">
              <a:xfrm>
                <a:off x="107" y="119"/>
                <a:ext cx="4324" cy="983"/>
              </a:xfrm>
              <a:prstGeom prst="rect">
                <a:avLst/>
              </a:prstGeom>
              <a:noFill/>
              <a:ln w="9525">
                <a:noFill/>
                <a:miter lim="800000"/>
                <a:headEnd/>
                <a:tailEnd/>
              </a:ln>
            </p:spPr>
          </p:pic>
        </p:grpSp>
        <p:grpSp>
          <p:nvGrpSpPr>
            <p:cNvPr id="27691" name="Group 18"/>
            <p:cNvGrpSpPr>
              <a:grpSpLocks/>
            </p:cNvGrpSpPr>
            <p:nvPr/>
          </p:nvGrpSpPr>
          <p:grpSpPr bwMode="auto">
            <a:xfrm>
              <a:off x="311" y="338"/>
              <a:ext cx="3947" cy="364"/>
              <a:chOff x="0" y="0"/>
              <a:chExt cx="3947" cy="364"/>
            </a:xfrm>
          </p:grpSpPr>
          <p:pic>
            <p:nvPicPr>
              <p:cNvPr id="27696" name="Picture 15"/>
              <p:cNvPicPr>
                <a:picLocks noChangeArrowheads="1"/>
              </p:cNvPicPr>
              <p:nvPr/>
            </p:nvPicPr>
            <p:blipFill>
              <a:blip r:embed="rId4" cstate="print"/>
              <a:srcRect/>
              <a:stretch>
                <a:fillRect/>
              </a:stretch>
            </p:blipFill>
            <p:spPr bwMode="auto">
              <a:xfrm>
                <a:off x="99" y="7"/>
                <a:ext cx="3756" cy="353"/>
              </a:xfrm>
              <a:prstGeom prst="rect">
                <a:avLst/>
              </a:prstGeom>
              <a:noFill/>
              <a:ln w="9525">
                <a:noFill/>
                <a:miter lim="800000"/>
                <a:headEnd/>
                <a:tailEnd/>
              </a:ln>
            </p:spPr>
          </p:pic>
          <p:pic>
            <p:nvPicPr>
              <p:cNvPr id="27697" name="Picture 16"/>
              <p:cNvPicPr>
                <a:picLocks noChangeArrowheads="1"/>
              </p:cNvPicPr>
              <p:nvPr/>
            </p:nvPicPr>
            <p:blipFill>
              <a:blip r:embed="rId5" cstate="print"/>
              <a:srcRect/>
              <a:stretch>
                <a:fillRect/>
              </a:stretch>
            </p:blipFill>
            <p:spPr bwMode="auto">
              <a:xfrm>
                <a:off x="0" y="7"/>
                <a:ext cx="215" cy="357"/>
              </a:xfrm>
              <a:prstGeom prst="rect">
                <a:avLst/>
              </a:prstGeom>
              <a:noFill/>
              <a:ln w="9525">
                <a:noFill/>
                <a:miter lim="800000"/>
                <a:headEnd/>
                <a:tailEnd/>
              </a:ln>
            </p:spPr>
          </p:pic>
          <p:pic>
            <p:nvPicPr>
              <p:cNvPr id="27698" name="Picture 17"/>
              <p:cNvPicPr>
                <a:picLocks noChangeArrowheads="1"/>
              </p:cNvPicPr>
              <p:nvPr/>
            </p:nvPicPr>
            <p:blipFill>
              <a:blip r:embed="rId6" cstate="print"/>
              <a:srcRect/>
              <a:stretch>
                <a:fillRect/>
              </a:stretch>
            </p:blipFill>
            <p:spPr bwMode="auto">
              <a:xfrm>
                <a:off x="3728" y="0"/>
                <a:ext cx="219" cy="357"/>
              </a:xfrm>
              <a:prstGeom prst="rect">
                <a:avLst/>
              </a:prstGeom>
              <a:noFill/>
              <a:ln w="9525">
                <a:noFill/>
                <a:miter lim="800000"/>
                <a:headEnd/>
                <a:tailEnd/>
              </a:ln>
            </p:spPr>
          </p:pic>
        </p:grpSp>
        <p:grpSp>
          <p:nvGrpSpPr>
            <p:cNvPr id="27692" name="Group 22"/>
            <p:cNvGrpSpPr>
              <a:grpSpLocks/>
            </p:cNvGrpSpPr>
            <p:nvPr/>
          </p:nvGrpSpPr>
          <p:grpSpPr bwMode="auto">
            <a:xfrm>
              <a:off x="330" y="457"/>
              <a:ext cx="3947" cy="364"/>
              <a:chOff x="0" y="0"/>
              <a:chExt cx="3947" cy="364"/>
            </a:xfrm>
          </p:grpSpPr>
          <p:pic>
            <p:nvPicPr>
              <p:cNvPr id="27693" name="Picture 19"/>
              <p:cNvPicPr>
                <a:picLocks noChangeArrowheads="1"/>
              </p:cNvPicPr>
              <p:nvPr/>
            </p:nvPicPr>
            <p:blipFill>
              <a:blip r:embed="rId7" cstate="print"/>
              <a:srcRect/>
              <a:stretch>
                <a:fillRect/>
              </a:stretch>
            </p:blipFill>
            <p:spPr bwMode="auto">
              <a:xfrm>
                <a:off x="95" y="7"/>
                <a:ext cx="3760" cy="353"/>
              </a:xfrm>
              <a:prstGeom prst="rect">
                <a:avLst/>
              </a:prstGeom>
              <a:noFill/>
              <a:ln w="9525">
                <a:noFill/>
                <a:miter lim="800000"/>
                <a:headEnd/>
                <a:tailEnd/>
              </a:ln>
            </p:spPr>
          </p:pic>
          <p:pic>
            <p:nvPicPr>
              <p:cNvPr id="27694" name="Picture 20"/>
              <p:cNvPicPr>
                <a:picLocks noChangeArrowheads="1"/>
              </p:cNvPicPr>
              <p:nvPr/>
            </p:nvPicPr>
            <p:blipFill>
              <a:blip r:embed="rId8" cstate="print"/>
              <a:srcRect/>
              <a:stretch>
                <a:fillRect/>
              </a:stretch>
            </p:blipFill>
            <p:spPr bwMode="auto">
              <a:xfrm>
                <a:off x="0" y="7"/>
                <a:ext cx="215" cy="357"/>
              </a:xfrm>
              <a:prstGeom prst="rect">
                <a:avLst/>
              </a:prstGeom>
              <a:noFill/>
              <a:ln w="9525">
                <a:noFill/>
                <a:miter lim="800000"/>
                <a:headEnd/>
                <a:tailEnd/>
              </a:ln>
            </p:spPr>
          </p:pic>
          <p:pic>
            <p:nvPicPr>
              <p:cNvPr id="27695" name="Picture 21"/>
              <p:cNvPicPr>
                <a:picLocks noChangeArrowheads="1"/>
              </p:cNvPicPr>
              <p:nvPr/>
            </p:nvPicPr>
            <p:blipFill>
              <a:blip r:embed="rId9" cstate="print"/>
              <a:srcRect/>
              <a:stretch>
                <a:fillRect/>
              </a:stretch>
            </p:blipFill>
            <p:spPr bwMode="auto">
              <a:xfrm>
                <a:off x="3728" y="0"/>
                <a:ext cx="219" cy="357"/>
              </a:xfrm>
              <a:prstGeom prst="rect">
                <a:avLst/>
              </a:prstGeom>
              <a:noFill/>
              <a:ln w="9525">
                <a:noFill/>
                <a:miter lim="800000"/>
                <a:headEnd/>
                <a:tailEnd/>
              </a:ln>
            </p:spPr>
          </p:pic>
        </p:grpSp>
      </p:grpSp>
      <p:grpSp>
        <p:nvGrpSpPr>
          <p:cNvPr id="27653" name="Group 27"/>
          <p:cNvGrpSpPr>
            <a:grpSpLocks/>
          </p:cNvGrpSpPr>
          <p:nvPr/>
        </p:nvGrpSpPr>
        <p:grpSpPr bwMode="auto">
          <a:xfrm rot="660000">
            <a:off x="5199063" y="1149351"/>
            <a:ext cx="1185862" cy="4373563"/>
            <a:chOff x="0" y="0"/>
            <a:chExt cx="747" cy="2755"/>
          </a:xfrm>
        </p:grpSpPr>
        <p:pic>
          <p:nvPicPr>
            <p:cNvPr id="27687" name="Picture 24"/>
            <p:cNvPicPr>
              <a:picLocks noChangeArrowheads="1"/>
            </p:cNvPicPr>
            <p:nvPr/>
          </p:nvPicPr>
          <p:blipFill>
            <a:blip r:embed="rId10" cstate="print"/>
            <a:srcRect/>
            <a:stretch>
              <a:fillRect/>
            </a:stretch>
          </p:blipFill>
          <p:spPr bwMode="auto">
            <a:xfrm rot="-660000">
              <a:off x="401" y="1402"/>
              <a:ext cx="219" cy="1344"/>
            </a:xfrm>
            <a:prstGeom prst="rect">
              <a:avLst/>
            </a:prstGeom>
            <a:noFill/>
            <a:ln w="9525">
              <a:noFill/>
              <a:miter lim="800000"/>
              <a:headEnd/>
              <a:tailEnd/>
            </a:ln>
          </p:spPr>
        </p:pic>
        <p:pic>
          <p:nvPicPr>
            <p:cNvPr id="27688" name="Picture 25"/>
            <p:cNvPicPr>
              <a:picLocks noChangeArrowheads="1"/>
            </p:cNvPicPr>
            <p:nvPr/>
          </p:nvPicPr>
          <p:blipFill>
            <a:blip r:embed="rId11" cstate="print"/>
            <a:srcRect/>
            <a:stretch>
              <a:fillRect/>
            </a:stretch>
          </p:blipFill>
          <p:spPr bwMode="auto">
            <a:xfrm rot="-660000">
              <a:off x="122" y="469"/>
              <a:ext cx="438" cy="1325"/>
            </a:xfrm>
            <a:prstGeom prst="rect">
              <a:avLst/>
            </a:prstGeom>
            <a:noFill/>
            <a:ln w="9525">
              <a:noFill/>
              <a:miter lim="800000"/>
              <a:headEnd/>
              <a:tailEnd/>
            </a:ln>
          </p:spPr>
        </p:pic>
        <p:pic>
          <p:nvPicPr>
            <p:cNvPr id="27689" name="Picture 26"/>
            <p:cNvPicPr>
              <a:picLocks noChangeArrowheads="1"/>
            </p:cNvPicPr>
            <p:nvPr/>
          </p:nvPicPr>
          <p:blipFill>
            <a:blip r:embed="rId12" cstate="print"/>
            <a:srcRect/>
            <a:stretch>
              <a:fillRect/>
            </a:stretch>
          </p:blipFill>
          <p:spPr bwMode="auto">
            <a:xfrm rot="-660000">
              <a:off x="127" y="18"/>
              <a:ext cx="246" cy="522"/>
            </a:xfrm>
            <a:prstGeom prst="rect">
              <a:avLst/>
            </a:prstGeom>
            <a:noFill/>
            <a:ln w="9525">
              <a:noFill/>
              <a:miter lim="800000"/>
              <a:headEnd/>
              <a:tailEnd/>
            </a:ln>
          </p:spPr>
        </p:pic>
      </p:grpSp>
      <p:grpSp>
        <p:nvGrpSpPr>
          <p:cNvPr id="27654" name="Group 46"/>
          <p:cNvGrpSpPr>
            <a:grpSpLocks/>
          </p:cNvGrpSpPr>
          <p:nvPr/>
        </p:nvGrpSpPr>
        <p:grpSpPr bwMode="auto">
          <a:xfrm>
            <a:off x="2457450" y="2960689"/>
            <a:ext cx="3251200" cy="2187575"/>
            <a:chOff x="0" y="0"/>
            <a:chExt cx="2047" cy="1377"/>
          </a:xfrm>
        </p:grpSpPr>
        <p:pic>
          <p:nvPicPr>
            <p:cNvPr id="27669" name="Picture 28"/>
            <p:cNvPicPr>
              <a:picLocks noChangeArrowheads="1"/>
            </p:cNvPicPr>
            <p:nvPr/>
          </p:nvPicPr>
          <p:blipFill>
            <a:blip r:embed="rId13" cstate="print"/>
            <a:srcRect/>
            <a:stretch>
              <a:fillRect/>
            </a:stretch>
          </p:blipFill>
          <p:spPr bwMode="auto">
            <a:xfrm>
              <a:off x="1187" y="801"/>
              <a:ext cx="860" cy="576"/>
            </a:xfrm>
            <a:prstGeom prst="rect">
              <a:avLst/>
            </a:prstGeom>
            <a:noFill/>
            <a:ln w="9525">
              <a:noFill/>
              <a:miter lim="800000"/>
              <a:headEnd/>
              <a:tailEnd/>
            </a:ln>
          </p:spPr>
        </p:pic>
        <p:grpSp>
          <p:nvGrpSpPr>
            <p:cNvPr id="27670" name="Group 45"/>
            <p:cNvGrpSpPr>
              <a:grpSpLocks/>
            </p:cNvGrpSpPr>
            <p:nvPr/>
          </p:nvGrpSpPr>
          <p:grpSpPr bwMode="auto">
            <a:xfrm rot="180000">
              <a:off x="22" y="33"/>
              <a:ext cx="1287" cy="911"/>
              <a:chOff x="0" y="0"/>
              <a:chExt cx="1286" cy="911"/>
            </a:xfrm>
          </p:grpSpPr>
          <p:pic>
            <p:nvPicPr>
              <p:cNvPr id="27671" name="Picture 29"/>
              <p:cNvPicPr>
                <a:picLocks noChangeArrowheads="1"/>
              </p:cNvPicPr>
              <p:nvPr/>
            </p:nvPicPr>
            <p:blipFill>
              <a:blip r:embed="rId14" cstate="print"/>
              <a:srcRect/>
              <a:stretch>
                <a:fillRect/>
              </a:stretch>
            </p:blipFill>
            <p:spPr bwMode="auto">
              <a:xfrm rot="-180000">
                <a:off x="8" y="6"/>
                <a:ext cx="250" cy="342"/>
              </a:xfrm>
              <a:prstGeom prst="rect">
                <a:avLst/>
              </a:prstGeom>
              <a:noFill/>
              <a:ln w="9525">
                <a:noFill/>
                <a:miter lim="800000"/>
                <a:headEnd/>
                <a:tailEnd/>
              </a:ln>
            </p:spPr>
          </p:pic>
          <p:pic>
            <p:nvPicPr>
              <p:cNvPr id="27672" name="Picture 30"/>
              <p:cNvPicPr>
                <a:picLocks noChangeArrowheads="1"/>
              </p:cNvPicPr>
              <p:nvPr/>
            </p:nvPicPr>
            <p:blipFill>
              <a:blip r:embed="rId15" cstate="print"/>
              <a:srcRect/>
              <a:stretch>
                <a:fillRect/>
              </a:stretch>
            </p:blipFill>
            <p:spPr bwMode="auto">
              <a:xfrm rot="-180000">
                <a:off x="383" y="232"/>
                <a:ext cx="887" cy="656"/>
              </a:xfrm>
              <a:prstGeom prst="rect">
                <a:avLst/>
              </a:prstGeom>
              <a:noFill/>
              <a:ln w="9525">
                <a:noFill/>
                <a:miter lim="800000"/>
                <a:headEnd/>
                <a:tailEnd/>
              </a:ln>
            </p:spPr>
          </p:pic>
          <p:pic>
            <p:nvPicPr>
              <p:cNvPr id="27673" name="Picture 31"/>
              <p:cNvPicPr>
                <a:picLocks noChangeArrowheads="1"/>
              </p:cNvPicPr>
              <p:nvPr/>
            </p:nvPicPr>
            <p:blipFill>
              <a:blip r:embed="rId16" cstate="print"/>
              <a:srcRect/>
              <a:stretch>
                <a:fillRect/>
              </a:stretch>
            </p:blipFill>
            <p:spPr bwMode="auto">
              <a:xfrm rot="-180000">
                <a:off x="1177" y="721"/>
                <a:ext cx="104" cy="112"/>
              </a:xfrm>
              <a:prstGeom prst="rect">
                <a:avLst/>
              </a:prstGeom>
              <a:noFill/>
              <a:ln w="9525">
                <a:noFill/>
                <a:miter lim="800000"/>
                <a:headEnd/>
                <a:tailEnd/>
              </a:ln>
            </p:spPr>
          </p:pic>
          <p:pic>
            <p:nvPicPr>
              <p:cNvPr id="27674" name="Picture 32"/>
              <p:cNvPicPr>
                <a:picLocks noChangeArrowheads="1"/>
              </p:cNvPicPr>
              <p:nvPr/>
            </p:nvPicPr>
            <p:blipFill>
              <a:blip r:embed="rId17" cstate="print"/>
              <a:srcRect/>
              <a:stretch>
                <a:fillRect/>
              </a:stretch>
            </p:blipFill>
            <p:spPr bwMode="auto">
              <a:xfrm rot="-180000">
                <a:off x="486" y="305"/>
                <a:ext cx="185" cy="242"/>
              </a:xfrm>
              <a:prstGeom prst="rect">
                <a:avLst/>
              </a:prstGeom>
              <a:noFill/>
              <a:ln w="9525">
                <a:noFill/>
                <a:miter lim="800000"/>
                <a:headEnd/>
                <a:tailEnd/>
              </a:ln>
            </p:spPr>
          </p:pic>
          <p:pic>
            <p:nvPicPr>
              <p:cNvPr id="27675" name="Picture 33"/>
              <p:cNvPicPr>
                <a:picLocks noChangeArrowheads="1"/>
              </p:cNvPicPr>
              <p:nvPr/>
            </p:nvPicPr>
            <p:blipFill>
              <a:blip r:embed="rId18" cstate="print"/>
              <a:srcRect/>
              <a:stretch>
                <a:fillRect/>
              </a:stretch>
            </p:blipFill>
            <p:spPr bwMode="auto">
              <a:xfrm rot="-180000">
                <a:off x="139" y="152"/>
                <a:ext cx="464" cy="315"/>
              </a:xfrm>
              <a:prstGeom prst="rect">
                <a:avLst/>
              </a:prstGeom>
              <a:noFill/>
              <a:ln w="9525">
                <a:noFill/>
                <a:miter lim="800000"/>
                <a:headEnd/>
                <a:tailEnd/>
              </a:ln>
            </p:spPr>
          </p:pic>
          <p:pic>
            <p:nvPicPr>
              <p:cNvPr id="27676" name="Picture 34"/>
              <p:cNvPicPr>
                <a:picLocks noChangeArrowheads="1"/>
              </p:cNvPicPr>
              <p:nvPr/>
            </p:nvPicPr>
            <p:blipFill>
              <a:blip r:embed="rId19" cstate="print"/>
              <a:srcRect/>
              <a:stretch>
                <a:fillRect/>
              </a:stretch>
            </p:blipFill>
            <p:spPr bwMode="auto">
              <a:xfrm rot="-180000">
                <a:off x="651" y="439"/>
                <a:ext cx="58" cy="85"/>
              </a:xfrm>
              <a:prstGeom prst="rect">
                <a:avLst/>
              </a:prstGeom>
              <a:noFill/>
              <a:ln w="9525">
                <a:noFill/>
                <a:miter lim="800000"/>
                <a:headEnd/>
                <a:tailEnd/>
              </a:ln>
            </p:spPr>
          </p:pic>
          <p:pic>
            <p:nvPicPr>
              <p:cNvPr id="27677" name="Picture 35"/>
              <p:cNvPicPr>
                <a:picLocks noChangeArrowheads="1"/>
              </p:cNvPicPr>
              <p:nvPr/>
            </p:nvPicPr>
            <p:blipFill>
              <a:blip r:embed="rId20" cstate="print"/>
              <a:srcRect/>
              <a:stretch>
                <a:fillRect/>
              </a:stretch>
            </p:blipFill>
            <p:spPr bwMode="auto">
              <a:xfrm rot="-180000">
                <a:off x="769" y="502"/>
                <a:ext cx="58" cy="81"/>
              </a:xfrm>
              <a:prstGeom prst="rect">
                <a:avLst/>
              </a:prstGeom>
              <a:noFill/>
              <a:ln w="9525">
                <a:noFill/>
                <a:miter lim="800000"/>
                <a:headEnd/>
                <a:tailEnd/>
              </a:ln>
            </p:spPr>
          </p:pic>
          <p:pic>
            <p:nvPicPr>
              <p:cNvPr id="27678" name="Picture 36"/>
              <p:cNvPicPr>
                <a:picLocks noChangeArrowheads="1"/>
              </p:cNvPicPr>
              <p:nvPr/>
            </p:nvPicPr>
            <p:blipFill>
              <a:blip r:embed="rId21" cstate="print"/>
              <a:srcRect/>
              <a:stretch>
                <a:fillRect/>
              </a:stretch>
            </p:blipFill>
            <p:spPr bwMode="auto">
              <a:xfrm rot="-180000">
                <a:off x="705" y="470"/>
                <a:ext cx="62" cy="81"/>
              </a:xfrm>
              <a:prstGeom prst="rect">
                <a:avLst/>
              </a:prstGeom>
              <a:noFill/>
              <a:ln w="9525">
                <a:noFill/>
                <a:miter lim="800000"/>
                <a:headEnd/>
                <a:tailEnd/>
              </a:ln>
            </p:spPr>
          </p:pic>
          <p:pic>
            <p:nvPicPr>
              <p:cNvPr id="27679" name="Picture 37"/>
              <p:cNvPicPr>
                <a:picLocks noChangeArrowheads="1"/>
              </p:cNvPicPr>
              <p:nvPr/>
            </p:nvPicPr>
            <p:blipFill>
              <a:blip r:embed="rId21" cstate="print"/>
              <a:srcRect/>
              <a:stretch>
                <a:fillRect/>
              </a:stretch>
            </p:blipFill>
            <p:spPr bwMode="auto">
              <a:xfrm rot="-180000">
                <a:off x="824" y="534"/>
                <a:ext cx="62" cy="80"/>
              </a:xfrm>
              <a:prstGeom prst="rect">
                <a:avLst/>
              </a:prstGeom>
              <a:noFill/>
              <a:ln w="9525">
                <a:noFill/>
                <a:miter lim="800000"/>
                <a:headEnd/>
                <a:tailEnd/>
              </a:ln>
            </p:spPr>
          </p:pic>
          <p:pic>
            <p:nvPicPr>
              <p:cNvPr id="27680" name="Picture 38"/>
              <p:cNvPicPr>
                <a:picLocks noChangeArrowheads="1"/>
              </p:cNvPicPr>
              <p:nvPr/>
            </p:nvPicPr>
            <p:blipFill>
              <a:blip r:embed="rId21" cstate="print"/>
              <a:srcRect/>
              <a:stretch>
                <a:fillRect/>
              </a:stretch>
            </p:blipFill>
            <p:spPr bwMode="auto">
              <a:xfrm rot="-180000">
                <a:off x="884" y="565"/>
                <a:ext cx="62" cy="80"/>
              </a:xfrm>
              <a:prstGeom prst="rect">
                <a:avLst/>
              </a:prstGeom>
              <a:noFill/>
              <a:ln w="9525">
                <a:noFill/>
                <a:miter lim="800000"/>
                <a:headEnd/>
                <a:tailEnd/>
              </a:ln>
            </p:spPr>
          </p:pic>
          <p:pic>
            <p:nvPicPr>
              <p:cNvPr id="27681" name="Picture 39"/>
              <p:cNvPicPr>
                <a:picLocks noChangeArrowheads="1"/>
              </p:cNvPicPr>
              <p:nvPr/>
            </p:nvPicPr>
            <p:blipFill>
              <a:blip r:embed="rId22" cstate="print"/>
              <a:srcRect/>
              <a:stretch>
                <a:fillRect/>
              </a:stretch>
            </p:blipFill>
            <p:spPr bwMode="auto">
              <a:xfrm rot="-180000">
                <a:off x="943" y="597"/>
                <a:ext cx="58" cy="81"/>
              </a:xfrm>
              <a:prstGeom prst="rect">
                <a:avLst/>
              </a:prstGeom>
              <a:noFill/>
              <a:ln w="9525">
                <a:noFill/>
                <a:miter lim="800000"/>
                <a:headEnd/>
                <a:tailEnd/>
              </a:ln>
            </p:spPr>
          </p:pic>
          <p:pic>
            <p:nvPicPr>
              <p:cNvPr id="27682" name="Picture 40"/>
              <p:cNvPicPr>
                <a:picLocks noChangeArrowheads="1"/>
              </p:cNvPicPr>
              <p:nvPr/>
            </p:nvPicPr>
            <p:blipFill>
              <a:blip r:embed="rId22" cstate="print"/>
              <a:srcRect/>
              <a:stretch>
                <a:fillRect/>
              </a:stretch>
            </p:blipFill>
            <p:spPr bwMode="auto">
              <a:xfrm rot="-180000">
                <a:off x="1003" y="628"/>
                <a:ext cx="58" cy="81"/>
              </a:xfrm>
              <a:prstGeom prst="rect">
                <a:avLst/>
              </a:prstGeom>
              <a:noFill/>
              <a:ln w="9525">
                <a:noFill/>
                <a:miter lim="800000"/>
                <a:headEnd/>
                <a:tailEnd/>
              </a:ln>
            </p:spPr>
          </p:pic>
          <p:pic>
            <p:nvPicPr>
              <p:cNvPr id="27683" name="Picture 41"/>
              <p:cNvPicPr>
                <a:picLocks noChangeArrowheads="1"/>
              </p:cNvPicPr>
              <p:nvPr/>
            </p:nvPicPr>
            <p:blipFill>
              <a:blip r:embed="rId21" cstate="print"/>
              <a:srcRect/>
              <a:stretch>
                <a:fillRect/>
              </a:stretch>
            </p:blipFill>
            <p:spPr bwMode="auto">
              <a:xfrm rot="-180000">
                <a:off x="1062" y="659"/>
                <a:ext cx="62" cy="81"/>
              </a:xfrm>
              <a:prstGeom prst="rect">
                <a:avLst/>
              </a:prstGeom>
              <a:noFill/>
              <a:ln w="9525">
                <a:noFill/>
                <a:miter lim="800000"/>
                <a:headEnd/>
                <a:tailEnd/>
              </a:ln>
            </p:spPr>
          </p:pic>
          <p:pic>
            <p:nvPicPr>
              <p:cNvPr id="27684" name="Picture 42"/>
              <p:cNvPicPr>
                <a:picLocks noChangeArrowheads="1"/>
              </p:cNvPicPr>
              <p:nvPr/>
            </p:nvPicPr>
            <p:blipFill>
              <a:blip r:embed="rId21" cstate="print"/>
              <a:srcRect/>
              <a:stretch>
                <a:fillRect/>
              </a:stretch>
            </p:blipFill>
            <p:spPr bwMode="auto">
              <a:xfrm rot="-180000">
                <a:off x="1122" y="692"/>
                <a:ext cx="62" cy="80"/>
              </a:xfrm>
              <a:prstGeom prst="rect">
                <a:avLst/>
              </a:prstGeom>
              <a:noFill/>
              <a:ln w="9525">
                <a:noFill/>
                <a:miter lim="800000"/>
                <a:headEnd/>
                <a:tailEnd/>
              </a:ln>
            </p:spPr>
          </p:pic>
          <p:pic>
            <p:nvPicPr>
              <p:cNvPr id="27685" name="Picture 43"/>
              <p:cNvPicPr>
                <a:picLocks noChangeArrowheads="1"/>
              </p:cNvPicPr>
              <p:nvPr/>
            </p:nvPicPr>
            <p:blipFill>
              <a:blip r:embed="rId23" cstate="print"/>
              <a:srcRect/>
              <a:stretch>
                <a:fillRect/>
              </a:stretch>
            </p:blipFill>
            <p:spPr bwMode="auto">
              <a:xfrm rot="-180000">
                <a:off x="591" y="407"/>
                <a:ext cx="63" cy="85"/>
              </a:xfrm>
              <a:prstGeom prst="rect">
                <a:avLst/>
              </a:prstGeom>
              <a:noFill/>
              <a:ln w="9525">
                <a:noFill/>
                <a:miter lim="800000"/>
                <a:headEnd/>
                <a:tailEnd/>
              </a:ln>
            </p:spPr>
          </p:pic>
          <p:pic>
            <p:nvPicPr>
              <p:cNvPr id="27686" name="Picture 44"/>
              <p:cNvPicPr>
                <a:picLocks noChangeArrowheads="1"/>
              </p:cNvPicPr>
              <p:nvPr/>
            </p:nvPicPr>
            <p:blipFill>
              <a:blip r:embed="rId24" cstate="print"/>
              <a:srcRect/>
              <a:stretch>
                <a:fillRect/>
              </a:stretch>
            </p:blipFill>
            <p:spPr bwMode="auto">
              <a:xfrm rot="-180000">
                <a:off x="381" y="247"/>
                <a:ext cx="289" cy="300"/>
              </a:xfrm>
              <a:prstGeom prst="rect">
                <a:avLst/>
              </a:prstGeom>
              <a:noFill/>
              <a:ln w="9525">
                <a:noFill/>
                <a:miter lim="800000"/>
                <a:headEnd/>
                <a:tailEnd/>
              </a:ln>
            </p:spPr>
          </p:pic>
        </p:grpSp>
      </p:grpSp>
      <p:grpSp>
        <p:nvGrpSpPr>
          <p:cNvPr id="9" name="Group 59"/>
          <p:cNvGrpSpPr>
            <a:grpSpLocks/>
          </p:cNvGrpSpPr>
          <p:nvPr/>
        </p:nvGrpSpPr>
        <p:grpSpPr bwMode="auto">
          <a:xfrm rot="180000">
            <a:off x="3284539" y="3471864"/>
            <a:ext cx="1184275" cy="947737"/>
            <a:chOff x="0" y="0"/>
            <a:chExt cx="746" cy="596"/>
          </a:xfrm>
        </p:grpSpPr>
        <p:pic>
          <p:nvPicPr>
            <p:cNvPr id="27657" name="Picture 47"/>
            <p:cNvPicPr>
              <a:picLocks noChangeArrowheads="1"/>
            </p:cNvPicPr>
            <p:nvPr/>
          </p:nvPicPr>
          <p:blipFill>
            <a:blip r:embed="rId25" cstate="print"/>
            <a:srcRect/>
            <a:stretch>
              <a:fillRect/>
            </a:stretch>
          </p:blipFill>
          <p:spPr bwMode="auto">
            <a:xfrm rot="-180000">
              <a:off x="14" y="18"/>
              <a:ext cx="718" cy="560"/>
            </a:xfrm>
            <a:prstGeom prst="rect">
              <a:avLst/>
            </a:prstGeom>
            <a:noFill/>
            <a:ln w="9525">
              <a:noFill/>
              <a:miter lim="800000"/>
              <a:headEnd/>
              <a:tailEnd/>
            </a:ln>
          </p:spPr>
        </p:pic>
        <p:grpSp>
          <p:nvGrpSpPr>
            <p:cNvPr id="27658" name="Group 58"/>
            <p:cNvGrpSpPr>
              <a:grpSpLocks/>
            </p:cNvGrpSpPr>
            <p:nvPr/>
          </p:nvGrpSpPr>
          <p:grpSpPr bwMode="auto">
            <a:xfrm>
              <a:off x="53" y="101"/>
              <a:ext cx="596" cy="367"/>
              <a:chOff x="0" y="0"/>
              <a:chExt cx="595" cy="367"/>
            </a:xfrm>
          </p:grpSpPr>
          <p:pic>
            <p:nvPicPr>
              <p:cNvPr id="27659" name="Picture 48"/>
              <p:cNvPicPr>
                <a:picLocks noChangeArrowheads="1"/>
              </p:cNvPicPr>
              <p:nvPr/>
            </p:nvPicPr>
            <p:blipFill>
              <a:blip r:embed="rId26" cstate="print"/>
              <a:srcRect/>
              <a:stretch>
                <a:fillRect/>
              </a:stretch>
            </p:blipFill>
            <p:spPr bwMode="auto">
              <a:xfrm rot="-180000">
                <a:off x="61" y="32"/>
                <a:ext cx="62" cy="85"/>
              </a:xfrm>
              <a:prstGeom prst="rect">
                <a:avLst/>
              </a:prstGeom>
              <a:noFill/>
              <a:ln w="9525">
                <a:noFill/>
                <a:miter lim="800000"/>
                <a:headEnd/>
                <a:tailEnd/>
              </a:ln>
            </p:spPr>
          </p:pic>
          <p:pic>
            <p:nvPicPr>
              <p:cNvPr id="27660" name="Picture 49"/>
              <p:cNvPicPr>
                <a:picLocks noChangeArrowheads="1"/>
              </p:cNvPicPr>
              <p:nvPr/>
            </p:nvPicPr>
            <p:blipFill>
              <a:blip r:embed="rId27" cstate="print"/>
              <a:srcRect/>
              <a:stretch>
                <a:fillRect/>
              </a:stretch>
            </p:blipFill>
            <p:spPr bwMode="auto">
              <a:xfrm rot="-180000">
                <a:off x="180" y="95"/>
                <a:ext cx="62" cy="81"/>
              </a:xfrm>
              <a:prstGeom prst="rect">
                <a:avLst/>
              </a:prstGeom>
              <a:noFill/>
              <a:ln w="9525">
                <a:noFill/>
                <a:miter lim="800000"/>
                <a:headEnd/>
                <a:tailEnd/>
              </a:ln>
            </p:spPr>
          </p:pic>
          <p:pic>
            <p:nvPicPr>
              <p:cNvPr id="27661" name="Picture 50"/>
              <p:cNvPicPr>
                <a:picLocks noChangeArrowheads="1"/>
              </p:cNvPicPr>
              <p:nvPr/>
            </p:nvPicPr>
            <p:blipFill>
              <a:blip r:embed="rId27" cstate="print"/>
              <a:srcRect/>
              <a:stretch>
                <a:fillRect/>
              </a:stretch>
            </p:blipFill>
            <p:spPr bwMode="auto">
              <a:xfrm rot="-180000">
                <a:off x="117" y="63"/>
                <a:ext cx="62" cy="81"/>
              </a:xfrm>
              <a:prstGeom prst="rect">
                <a:avLst/>
              </a:prstGeom>
              <a:noFill/>
              <a:ln w="9525">
                <a:noFill/>
                <a:miter lim="800000"/>
                <a:headEnd/>
                <a:tailEnd/>
              </a:ln>
            </p:spPr>
          </p:pic>
          <p:pic>
            <p:nvPicPr>
              <p:cNvPr id="27662" name="Picture 51"/>
              <p:cNvPicPr>
                <a:picLocks noChangeArrowheads="1"/>
              </p:cNvPicPr>
              <p:nvPr/>
            </p:nvPicPr>
            <p:blipFill>
              <a:blip r:embed="rId27" cstate="print"/>
              <a:srcRect/>
              <a:stretch>
                <a:fillRect/>
              </a:stretch>
            </p:blipFill>
            <p:spPr bwMode="auto">
              <a:xfrm rot="-180000">
                <a:off x="235" y="126"/>
                <a:ext cx="62" cy="81"/>
              </a:xfrm>
              <a:prstGeom prst="rect">
                <a:avLst/>
              </a:prstGeom>
              <a:noFill/>
              <a:ln w="9525">
                <a:noFill/>
                <a:miter lim="800000"/>
                <a:headEnd/>
                <a:tailEnd/>
              </a:ln>
            </p:spPr>
          </p:pic>
          <p:pic>
            <p:nvPicPr>
              <p:cNvPr id="27663" name="Picture 52"/>
              <p:cNvPicPr>
                <a:picLocks noChangeArrowheads="1"/>
              </p:cNvPicPr>
              <p:nvPr/>
            </p:nvPicPr>
            <p:blipFill>
              <a:blip r:embed="rId27" cstate="print"/>
              <a:srcRect/>
              <a:stretch>
                <a:fillRect/>
              </a:stretch>
            </p:blipFill>
            <p:spPr bwMode="auto">
              <a:xfrm rot="-180000">
                <a:off x="295" y="158"/>
                <a:ext cx="62" cy="80"/>
              </a:xfrm>
              <a:prstGeom prst="rect">
                <a:avLst/>
              </a:prstGeom>
              <a:noFill/>
              <a:ln w="9525">
                <a:noFill/>
                <a:miter lim="800000"/>
                <a:headEnd/>
                <a:tailEnd/>
              </a:ln>
            </p:spPr>
          </p:pic>
          <p:pic>
            <p:nvPicPr>
              <p:cNvPr id="27664" name="Picture 53"/>
              <p:cNvPicPr>
                <a:picLocks noChangeArrowheads="1"/>
              </p:cNvPicPr>
              <p:nvPr/>
            </p:nvPicPr>
            <p:blipFill>
              <a:blip r:embed="rId28" cstate="print"/>
              <a:srcRect/>
              <a:stretch>
                <a:fillRect/>
              </a:stretch>
            </p:blipFill>
            <p:spPr bwMode="auto">
              <a:xfrm rot="-180000">
                <a:off x="354" y="190"/>
                <a:ext cx="58" cy="81"/>
              </a:xfrm>
              <a:prstGeom prst="rect">
                <a:avLst/>
              </a:prstGeom>
              <a:noFill/>
              <a:ln w="9525">
                <a:noFill/>
                <a:miter lim="800000"/>
                <a:headEnd/>
                <a:tailEnd/>
              </a:ln>
            </p:spPr>
          </p:pic>
          <p:pic>
            <p:nvPicPr>
              <p:cNvPr id="27665" name="Picture 54"/>
              <p:cNvPicPr>
                <a:picLocks noChangeArrowheads="1"/>
              </p:cNvPicPr>
              <p:nvPr/>
            </p:nvPicPr>
            <p:blipFill>
              <a:blip r:embed="rId28" cstate="print"/>
              <a:srcRect/>
              <a:stretch>
                <a:fillRect/>
              </a:stretch>
            </p:blipFill>
            <p:spPr bwMode="auto">
              <a:xfrm rot="-180000">
                <a:off x="414" y="221"/>
                <a:ext cx="58" cy="81"/>
              </a:xfrm>
              <a:prstGeom prst="rect">
                <a:avLst/>
              </a:prstGeom>
              <a:noFill/>
              <a:ln w="9525">
                <a:noFill/>
                <a:miter lim="800000"/>
                <a:headEnd/>
                <a:tailEnd/>
              </a:ln>
            </p:spPr>
          </p:pic>
          <p:pic>
            <p:nvPicPr>
              <p:cNvPr id="27666" name="Picture 55"/>
              <p:cNvPicPr>
                <a:picLocks noChangeArrowheads="1"/>
              </p:cNvPicPr>
              <p:nvPr/>
            </p:nvPicPr>
            <p:blipFill>
              <a:blip r:embed="rId27" cstate="print"/>
              <a:srcRect/>
              <a:stretch>
                <a:fillRect/>
              </a:stretch>
            </p:blipFill>
            <p:spPr bwMode="auto">
              <a:xfrm rot="-180000">
                <a:off x="472" y="252"/>
                <a:ext cx="62" cy="81"/>
              </a:xfrm>
              <a:prstGeom prst="rect">
                <a:avLst/>
              </a:prstGeom>
              <a:noFill/>
              <a:ln w="9525">
                <a:noFill/>
                <a:miter lim="800000"/>
                <a:headEnd/>
                <a:tailEnd/>
              </a:ln>
            </p:spPr>
          </p:pic>
          <p:pic>
            <p:nvPicPr>
              <p:cNvPr id="27667" name="Picture 56"/>
              <p:cNvPicPr>
                <a:picLocks noChangeArrowheads="1"/>
              </p:cNvPicPr>
              <p:nvPr/>
            </p:nvPicPr>
            <p:blipFill>
              <a:blip r:embed="rId27" cstate="print"/>
              <a:srcRect/>
              <a:stretch>
                <a:fillRect/>
              </a:stretch>
            </p:blipFill>
            <p:spPr bwMode="auto">
              <a:xfrm rot="-180000">
                <a:off x="531" y="284"/>
                <a:ext cx="62" cy="81"/>
              </a:xfrm>
              <a:prstGeom prst="rect">
                <a:avLst/>
              </a:prstGeom>
              <a:noFill/>
              <a:ln w="9525">
                <a:noFill/>
                <a:miter lim="800000"/>
                <a:headEnd/>
                <a:tailEnd/>
              </a:ln>
            </p:spPr>
          </p:pic>
          <p:pic>
            <p:nvPicPr>
              <p:cNvPr id="27668" name="Picture 57"/>
              <p:cNvPicPr>
                <a:picLocks noChangeArrowheads="1"/>
              </p:cNvPicPr>
              <p:nvPr/>
            </p:nvPicPr>
            <p:blipFill>
              <a:blip r:embed="rId29" cstate="print"/>
              <a:srcRect/>
              <a:stretch>
                <a:fillRect/>
              </a:stretch>
            </p:blipFill>
            <p:spPr bwMode="auto">
              <a:xfrm rot="-180000">
                <a:off x="2" y="1"/>
                <a:ext cx="62" cy="85"/>
              </a:xfrm>
              <a:prstGeom prst="rect">
                <a:avLst/>
              </a:prstGeom>
              <a:noFill/>
              <a:ln w="9525">
                <a:noFill/>
                <a:miter lim="800000"/>
                <a:headEnd/>
                <a:tailEnd/>
              </a:ln>
            </p:spPr>
          </p:pic>
        </p:grpSp>
      </p:grpSp>
      <p:pic>
        <p:nvPicPr>
          <p:cNvPr id="27656" name="Picture 60"/>
          <p:cNvPicPr>
            <a:picLocks noChangeArrowheads="1"/>
          </p:cNvPicPr>
          <p:nvPr/>
        </p:nvPicPr>
        <p:blipFill>
          <a:blip r:embed="rId30" cstate="print"/>
          <a:srcRect/>
          <a:stretch>
            <a:fillRect/>
          </a:stretch>
        </p:blipFill>
        <p:spPr bwMode="auto">
          <a:xfrm>
            <a:off x="7162801" y="1143000"/>
            <a:ext cx="2646363" cy="1854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00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narrow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16504260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8 – Hypotension</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lstStyle/>
          <a:p>
            <a:r>
              <a:rPr lang="en-US" dirty="0"/>
              <a:t>55 </a:t>
            </a:r>
            <a:r>
              <a:rPr lang="en-US" dirty="0" err="1"/>
              <a:t>yo</a:t>
            </a:r>
            <a:r>
              <a:rPr lang="en-US" dirty="0"/>
              <a:t> female is admitted to the ICU for fever, tachycardia, hypotension.  She is started on empiric antibiotics.  She was resuscitated with 3L of IV fluids in the ED and her blood pressure improved from 75/42 to 90/55 on admission.  Overnight, her blood pressure has slowly continued to drop.  Additional IV fluids have not changed her BP.  The nurse is asking if you want to start pressors.  </a:t>
            </a:r>
          </a:p>
        </p:txBody>
      </p:sp>
    </p:spTree>
    <p:extLst>
      <p:ext uri="{BB962C8B-B14F-4D97-AF65-F5344CB8AC3E}">
        <p14:creationId xmlns:p14="http://schemas.microsoft.com/office/powerpoint/2010/main" val="40013143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571693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r>
              <a:rPr lang="en-US" dirty="0"/>
              <a:t>Hypovolemic shock</a:t>
            </a:r>
          </a:p>
          <a:p>
            <a:r>
              <a:rPr lang="en-US" dirty="0"/>
              <a:t>Cardiogenic shock</a:t>
            </a:r>
          </a:p>
          <a:p>
            <a:r>
              <a:rPr lang="en-US" dirty="0"/>
              <a:t>Obstructive shock</a:t>
            </a:r>
          </a:p>
          <a:p>
            <a:r>
              <a:rPr lang="en-US" dirty="0"/>
              <a:t>Distributive shock </a:t>
            </a:r>
          </a:p>
        </p:txBody>
      </p:sp>
    </p:spTree>
    <p:extLst>
      <p:ext uri="{BB962C8B-B14F-4D97-AF65-F5344CB8AC3E}">
        <p14:creationId xmlns:p14="http://schemas.microsoft.com/office/powerpoint/2010/main" val="42775092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3.23 Pericardial effusion PSS">
            <a:hlinkClick r:id="" action="ppaction://media"/>
            <a:extLst>
              <a:ext uri="{FF2B5EF4-FFF2-40B4-BE49-F238E27FC236}">
                <a16:creationId xmlns:a16="http://schemas.microsoft.com/office/drawing/2014/main" id="{CF36C65B-C8F4-B798-4ECF-096166BB2BD1}"/>
              </a:ext>
            </a:extLst>
          </p:cNvPr>
          <p:cNvPicPr>
            <a:picLocks noGrp="1" noChangeAspect="1"/>
          </p:cNvPicPr>
          <p:nvPr>
            <p:ph idx="1"/>
            <a:videoFile r:link="rId2"/>
            <p:extLst>
              <p:ext uri="{DAA4B4D4-6D71-4841-9C94-3DE7FCFB9230}">
                <p14:media xmlns:p14="http://schemas.microsoft.com/office/powerpoint/2010/main" r:embed="rId1"/>
              </p:ext>
            </p:extLst>
          </p:nvPr>
        </p:nvPicPr>
        <p:blipFill rotWithShape="1">
          <a:blip r:embed="rId4"/>
          <a:srcRect l="-1" t="6245" r="718"/>
          <a:stretch/>
        </p:blipFill>
        <p:spPr>
          <a:xfrm>
            <a:off x="1886893" y="529936"/>
            <a:ext cx="7828607" cy="5544012"/>
          </a:xfrm>
        </p:spPr>
      </p:pic>
    </p:spTree>
    <p:extLst>
      <p:ext uri="{BB962C8B-B14F-4D97-AF65-F5344CB8AC3E}">
        <p14:creationId xmlns:p14="http://schemas.microsoft.com/office/powerpoint/2010/main" val="312860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3.8 Plethoric IVC">
            <a:hlinkClick r:id="" action="ppaction://media"/>
            <a:extLst>
              <a:ext uri="{FF2B5EF4-FFF2-40B4-BE49-F238E27FC236}">
                <a16:creationId xmlns:a16="http://schemas.microsoft.com/office/drawing/2014/main" id="{C005BA77-2895-E208-8EE4-D05E4992A82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849" r="541"/>
          <a:stretch/>
        </p:blipFill>
        <p:spPr>
          <a:xfrm>
            <a:off x="1379538" y="166254"/>
            <a:ext cx="9094498" cy="6525491"/>
          </a:xfrm>
          <a:prstGeom prst="rect">
            <a:avLst/>
          </a:prstGeom>
        </p:spPr>
      </p:pic>
    </p:spTree>
    <p:extLst>
      <p:ext uri="{BB962C8B-B14F-4D97-AF65-F5344CB8AC3E}">
        <p14:creationId xmlns:p14="http://schemas.microsoft.com/office/powerpoint/2010/main" val="236163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7801C-4E07-89D5-0E55-D6E2801193F6}"/>
              </a:ext>
            </a:extLst>
          </p:cNvPr>
          <p:cNvSpPr>
            <a:spLocks noGrp="1"/>
          </p:cNvSpPr>
          <p:nvPr>
            <p:ph type="title"/>
          </p:nvPr>
        </p:nvSpPr>
        <p:spPr/>
        <p:txBody>
          <a:bodyPr/>
          <a:lstStyle/>
          <a:p>
            <a:r>
              <a:rPr lang="en-US" dirty="0"/>
              <a:t>Teaching pearls</a:t>
            </a:r>
          </a:p>
        </p:txBody>
      </p:sp>
      <p:sp>
        <p:nvSpPr>
          <p:cNvPr id="3" name="Content Placeholder 2">
            <a:extLst>
              <a:ext uri="{FF2B5EF4-FFF2-40B4-BE49-F238E27FC236}">
                <a16:creationId xmlns:a16="http://schemas.microsoft.com/office/drawing/2014/main" id="{170A316C-374D-F012-6BB8-EFF194787B15}"/>
              </a:ext>
            </a:extLst>
          </p:cNvPr>
          <p:cNvSpPr>
            <a:spLocks noGrp="1"/>
          </p:cNvSpPr>
          <p:nvPr>
            <p:ph idx="1"/>
          </p:nvPr>
        </p:nvSpPr>
        <p:spPr/>
        <p:txBody>
          <a:bodyPr/>
          <a:lstStyle/>
          <a:p>
            <a:endParaRPr lang="en-US" dirty="0"/>
          </a:p>
          <a:p>
            <a:r>
              <a:rPr lang="en-US" dirty="0"/>
              <a:t>You do not need a complete cardiac exam to make the diagnosis.  Getting all 5 views can be tough, but finding one good window on a patient can give a lot of information </a:t>
            </a:r>
          </a:p>
          <a:p>
            <a:r>
              <a:rPr lang="en-US" dirty="0"/>
              <a:t>Effusion is very easy to see – again – fluid! </a:t>
            </a:r>
          </a:p>
          <a:p>
            <a:r>
              <a:rPr lang="en-US" dirty="0"/>
              <a:t>The diagnosis of tamponade can be more nuanced, but in the right clinical setting is easier </a:t>
            </a:r>
          </a:p>
          <a:p>
            <a:r>
              <a:rPr lang="en-US" dirty="0"/>
              <a:t>Persistent hypotension – large effusion… tamponade ! </a:t>
            </a:r>
          </a:p>
          <a:p>
            <a:r>
              <a:rPr lang="en-US" dirty="0"/>
              <a:t>Use IVC with caution, it is part of the whole system </a:t>
            </a:r>
          </a:p>
        </p:txBody>
      </p:sp>
    </p:spTree>
    <p:extLst>
      <p:ext uri="{BB962C8B-B14F-4D97-AF65-F5344CB8AC3E}">
        <p14:creationId xmlns:p14="http://schemas.microsoft.com/office/powerpoint/2010/main" val="13163416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narrow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15704768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9 – James river </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lstStyle/>
          <a:p>
            <a:r>
              <a:rPr lang="en-US" dirty="0"/>
              <a:t>34 </a:t>
            </a:r>
            <a:r>
              <a:rPr lang="en-US" dirty="0" err="1"/>
              <a:t>yo</a:t>
            </a:r>
            <a:r>
              <a:rPr lang="en-US" dirty="0"/>
              <a:t> male presents with tender swollen right forearm.  States he was recently swimming in the James river, and now his R arm has become red and painful.  Thought it was a sunburn at first but the pain has persisted.  No other complaints. </a:t>
            </a:r>
          </a:p>
          <a:p>
            <a:endParaRPr lang="en-US" dirty="0"/>
          </a:p>
          <a:p>
            <a:r>
              <a:rPr lang="en-US" dirty="0"/>
              <a:t>PMH: none</a:t>
            </a:r>
          </a:p>
        </p:txBody>
      </p:sp>
      <p:pic>
        <p:nvPicPr>
          <p:cNvPr id="4" name="Content Placeholder 4">
            <a:extLst>
              <a:ext uri="{FF2B5EF4-FFF2-40B4-BE49-F238E27FC236}">
                <a16:creationId xmlns:a16="http://schemas.microsoft.com/office/drawing/2014/main" id="{880875BB-4984-DB07-7DB7-2E2C01E73D23}"/>
              </a:ext>
            </a:extLst>
          </p:cNvPr>
          <p:cNvPicPr>
            <a:picLocks noChangeAspect="1"/>
          </p:cNvPicPr>
          <p:nvPr/>
        </p:nvPicPr>
        <p:blipFill>
          <a:blip r:embed="rId2"/>
          <a:stretch>
            <a:fillRect/>
          </a:stretch>
        </p:blipFill>
        <p:spPr>
          <a:xfrm>
            <a:off x="5786435" y="4418011"/>
            <a:ext cx="5854700" cy="2070100"/>
          </a:xfrm>
          <a:prstGeom prst="rect">
            <a:avLst/>
          </a:prstGeom>
        </p:spPr>
      </p:pic>
    </p:spTree>
    <p:extLst>
      <p:ext uri="{BB962C8B-B14F-4D97-AF65-F5344CB8AC3E}">
        <p14:creationId xmlns:p14="http://schemas.microsoft.com/office/powerpoint/2010/main" val="22165371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6371651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r>
              <a:rPr lang="en-US" dirty="0"/>
              <a:t>Cellulitis</a:t>
            </a:r>
          </a:p>
          <a:p>
            <a:r>
              <a:rPr lang="en-US" dirty="0"/>
              <a:t>Abscess</a:t>
            </a:r>
          </a:p>
          <a:p>
            <a:r>
              <a:rPr lang="en-US" dirty="0"/>
              <a:t>Sunburn </a:t>
            </a:r>
          </a:p>
          <a:p>
            <a:r>
              <a:rPr lang="en-US" dirty="0"/>
              <a:t>Occult injury </a:t>
            </a:r>
          </a:p>
        </p:txBody>
      </p:sp>
    </p:spTree>
    <p:extLst>
      <p:ext uri="{BB962C8B-B14F-4D97-AF65-F5344CB8AC3E}">
        <p14:creationId xmlns:p14="http://schemas.microsoft.com/office/powerpoint/2010/main" val="16651235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15.4 Abscess">
            <a:hlinkClick r:id="" action="ppaction://media"/>
            <a:extLst>
              <a:ext uri="{FF2B5EF4-FFF2-40B4-BE49-F238E27FC236}">
                <a16:creationId xmlns:a16="http://schemas.microsoft.com/office/drawing/2014/main" id="{FE9D6547-1C60-F8A0-941B-F80D00A1D81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325" r="1016"/>
          <a:stretch/>
        </p:blipFill>
        <p:spPr>
          <a:xfrm>
            <a:off x="1353236" y="0"/>
            <a:ext cx="9051153" cy="6561438"/>
          </a:xfrm>
          <a:prstGeom prst="rect">
            <a:avLst/>
          </a:prstGeom>
        </p:spPr>
      </p:pic>
    </p:spTree>
    <p:extLst>
      <p:ext uri="{BB962C8B-B14F-4D97-AF65-F5344CB8AC3E}">
        <p14:creationId xmlns:p14="http://schemas.microsoft.com/office/powerpoint/2010/main" val="75122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15.2 Cellulitis">
            <a:hlinkClick r:id="" action="ppaction://media"/>
            <a:extLst>
              <a:ext uri="{FF2B5EF4-FFF2-40B4-BE49-F238E27FC236}">
                <a16:creationId xmlns:a16="http://schemas.microsoft.com/office/drawing/2014/main" id="{C818DEED-7E42-3B5A-A234-1598114FEB7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5000" r="978"/>
          <a:stretch/>
        </p:blipFill>
        <p:spPr>
          <a:xfrm>
            <a:off x="1305214" y="342900"/>
            <a:ext cx="9054522" cy="6515100"/>
          </a:xfrm>
          <a:prstGeom prst="rect">
            <a:avLst/>
          </a:prstGeom>
        </p:spPr>
      </p:pic>
    </p:spTree>
    <p:extLst>
      <p:ext uri="{BB962C8B-B14F-4D97-AF65-F5344CB8AC3E}">
        <p14:creationId xmlns:p14="http://schemas.microsoft.com/office/powerpoint/2010/main" val="128863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7801C-4E07-89D5-0E55-D6E2801193F6}"/>
              </a:ext>
            </a:extLst>
          </p:cNvPr>
          <p:cNvSpPr>
            <a:spLocks noGrp="1"/>
          </p:cNvSpPr>
          <p:nvPr>
            <p:ph type="title"/>
          </p:nvPr>
        </p:nvSpPr>
        <p:spPr/>
        <p:txBody>
          <a:bodyPr/>
          <a:lstStyle/>
          <a:p>
            <a:r>
              <a:rPr lang="en-US" dirty="0"/>
              <a:t>Teaching pearls</a:t>
            </a:r>
          </a:p>
        </p:txBody>
      </p:sp>
      <p:sp>
        <p:nvSpPr>
          <p:cNvPr id="3" name="Content Placeholder 2">
            <a:extLst>
              <a:ext uri="{FF2B5EF4-FFF2-40B4-BE49-F238E27FC236}">
                <a16:creationId xmlns:a16="http://schemas.microsoft.com/office/drawing/2014/main" id="{170A316C-374D-F012-6BB8-EFF194787B15}"/>
              </a:ext>
            </a:extLst>
          </p:cNvPr>
          <p:cNvSpPr>
            <a:spLocks noGrp="1"/>
          </p:cNvSpPr>
          <p:nvPr>
            <p:ph idx="1"/>
          </p:nvPr>
        </p:nvSpPr>
        <p:spPr/>
        <p:txBody>
          <a:bodyPr/>
          <a:lstStyle/>
          <a:p>
            <a:endParaRPr lang="en-US" dirty="0"/>
          </a:p>
          <a:p>
            <a:r>
              <a:rPr lang="en-US" dirty="0"/>
              <a:t>Scanning ”obvious” cellulitis, or “obvious” abscess seems </a:t>
            </a:r>
            <a:r>
              <a:rPr lang="en-US" dirty="0" err="1"/>
              <a:t>unneccsary</a:t>
            </a:r>
            <a:r>
              <a:rPr lang="en-US" dirty="0"/>
              <a:t>, until you start doing it</a:t>
            </a:r>
          </a:p>
          <a:p>
            <a:r>
              <a:rPr lang="en-US" dirty="0"/>
              <a:t>Takes less than 30 seconds, changes management 20-30% of the time </a:t>
            </a:r>
          </a:p>
          <a:p>
            <a:r>
              <a:rPr lang="en-US" dirty="0"/>
              <a:t>Prevents repeat visits, failed therapy and…. does better for your patient! </a:t>
            </a:r>
          </a:p>
        </p:txBody>
      </p:sp>
    </p:spTree>
    <p:extLst>
      <p:ext uri="{BB962C8B-B14F-4D97-AF65-F5344CB8AC3E}">
        <p14:creationId xmlns:p14="http://schemas.microsoft.com/office/powerpoint/2010/main" val="33582946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change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4812184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282-DB2B-6834-CB8D-6D38BFB912A0}"/>
              </a:ext>
            </a:extLst>
          </p:cNvPr>
          <p:cNvSpPr>
            <a:spLocks noGrp="1"/>
          </p:cNvSpPr>
          <p:nvPr>
            <p:ph type="title"/>
          </p:nvPr>
        </p:nvSpPr>
        <p:spPr/>
        <p:txBody>
          <a:bodyPr/>
          <a:lstStyle/>
          <a:p>
            <a:r>
              <a:rPr lang="en-US" dirty="0"/>
              <a:t>Case 10 – Flank pain </a:t>
            </a:r>
          </a:p>
        </p:txBody>
      </p:sp>
      <p:sp>
        <p:nvSpPr>
          <p:cNvPr id="3" name="Content Placeholder 2">
            <a:extLst>
              <a:ext uri="{FF2B5EF4-FFF2-40B4-BE49-F238E27FC236}">
                <a16:creationId xmlns:a16="http://schemas.microsoft.com/office/drawing/2014/main" id="{3077B767-CD29-B8FE-BD5E-C2FFB5A226C6}"/>
              </a:ext>
            </a:extLst>
          </p:cNvPr>
          <p:cNvSpPr>
            <a:spLocks noGrp="1"/>
          </p:cNvSpPr>
          <p:nvPr>
            <p:ph idx="1"/>
          </p:nvPr>
        </p:nvSpPr>
        <p:spPr/>
        <p:txBody>
          <a:bodyPr/>
          <a:lstStyle/>
          <a:p>
            <a:r>
              <a:rPr lang="en-US" dirty="0"/>
              <a:t>44 </a:t>
            </a:r>
            <a:r>
              <a:rPr lang="en-US" dirty="0" err="1"/>
              <a:t>yo</a:t>
            </a:r>
            <a:r>
              <a:rPr lang="en-US" dirty="0"/>
              <a:t> male presents to the ED with chief complaint of right sided flank pain. States it feels like his prior kidney stone.  He states the pain is 9/10.  Has not noticed any blood in his urine but has not been paying attention to that due to the pain.  No fevers or chills.  No other complaints</a:t>
            </a:r>
          </a:p>
        </p:txBody>
      </p:sp>
    </p:spTree>
    <p:extLst>
      <p:ext uri="{BB962C8B-B14F-4D97-AF65-F5344CB8AC3E}">
        <p14:creationId xmlns:p14="http://schemas.microsoft.com/office/powerpoint/2010/main" val="41188647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2407379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211-0D2F-95FC-1FB7-F0698A5E0736}"/>
              </a:ext>
            </a:extLst>
          </p:cNvPr>
          <p:cNvSpPr>
            <a:spLocks noGrp="1"/>
          </p:cNvSpPr>
          <p:nvPr>
            <p:ph type="title"/>
          </p:nvPr>
        </p:nvSpPr>
        <p:spPr/>
        <p:txBody>
          <a:bodyPr/>
          <a:lstStyle/>
          <a:p>
            <a:r>
              <a:rPr lang="en-US" dirty="0"/>
              <a:t>What is on your differential? </a:t>
            </a:r>
          </a:p>
        </p:txBody>
      </p:sp>
      <p:sp>
        <p:nvSpPr>
          <p:cNvPr id="3" name="Content Placeholder 2">
            <a:extLst>
              <a:ext uri="{FF2B5EF4-FFF2-40B4-BE49-F238E27FC236}">
                <a16:creationId xmlns:a16="http://schemas.microsoft.com/office/drawing/2014/main" id="{BF60D61E-72DD-C371-08AF-3DF9B4407381}"/>
              </a:ext>
            </a:extLst>
          </p:cNvPr>
          <p:cNvSpPr>
            <a:spLocks noGrp="1"/>
          </p:cNvSpPr>
          <p:nvPr>
            <p:ph idx="1"/>
          </p:nvPr>
        </p:nvSpPr>
        <p:spPr/>
        <p:txBody>
          <a:bodyPr/>
          <a:lstStyle/>
          <a:p>
            <a:r>
              <a:rPr lang="en-US" dirty="0"/>
              <a:t>Renal stone</a:t>
            </a:r>
          </a:p>
          <a:p>
            <a:r>
              <a:rPr lang="en-US" dirty="0"/>
              <a:t>UTI</a:t>
            </a:r>
          </a:p>
          <a:p>
            <a:r>
              <a:rPr lang="en-US" dirty="0"/>
              <a:t>Pyelonephritis </a:t>
            </a:r>
          </a:p>
          <a:p>
            <a:r>
              <a:rPr lang="en-US" dirty="0"/>
              <a:t>Appendicitis</a:t>
            </a:r>
          </a:p>
          <a:p>
            <a:r>
              <a:rPr lang="en-US" dirty="0"/>
              <a:t>Obstruction </a:t>
            </a:r>
          </a:p>
          <a:p>
            <a:endParaRPr lang="en-US" dirty="0"/>
          </a:p>
          <a:p>
            <a:endParaRPr lang="en-US" dirty="0"/>
          </a:p>
        </p:txBody>
      </p:sp>
    </p:spTree>
    <p:extLst>
      <p:ext uri="{BB962C8B-B14F-4D97-AF65-F5344CB8AC3E}">
        <p14:creationId xmlns:p14="http://schemas.microsoft.com/office/powerpoint/2010/main" val="24844026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9.10 Moderate hydronephrosis">
            <a:hlinkClick r:id="" action="ppaction://media"/>
            <a:extLst>
              <a:ext uri="{FF2B5EF4-FFF2-40B4-BE49-F238E27FC236}">
                <a16:creationId xmlns:a16="http://schemas.microsoft.com/office/drawing/2014/main" id="{24EE8CD0-B772-B4F3-D823-9C0382850B7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697" r="1098"/>
          <a:stretch/>
        </p:blipFill>
        <p:spPr>
          <a:xfrm>
            <a:off x="1524000" y="322118"/>
            <a:ext cx="9043555" cy="6535882"/>
          </a:xfrm>
          <a:prstGeom prst="rect">
            <a:avLst/>
          </a:prstGeom>
        </p:spPr>
      </p:pic>
    </p:spTree>
    <p:extLst>
      <p:ext uri="{BB962C8B-B14F-4D97-AF65-F5344CB8AC3E}">
        <p14:creationId xmlns:p14="http://schemas.microsoft.com/office/powerpoint/2010/main" val="222659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7801C-4E07-89D5-0E55-D6E2801193F6}"/>
              </a:ext>
            </a:extLst>
          </p:cNvPr>
          <p:cNvSpPr>
            <a:spLocks noGrp="1"/>
          </p:cNvSpPr>
          <p:nvPr>
            <p:ph type="title"/>
          </p:nvPr>
        </p:nvSpPr>
        <p:spPr/>
        <p:txBody>
          <a:bodyPr/>
          <a:lstStyle/>
          <a:p>
            <a:r>
              <a:rPr lang="en-US" dirty="0"/>
              <a:t>Teaching pearls</a:t>
            </a:r>
          </a:p>
        </p:txBody>
      </p:sp>
      <p:sp>
        <p:nvSpPr>
          <p:cNvPr id="3" name="Content Placeholder 2">
            <a:extLst>
              <a:ext uri="{FF2B5EF4-FFF2-40B4-BE49-F238E27FC236}">
                <a16:creationId xmlns:a16="http://schemas.microsoft.com/office/drawing/2014/main" id="{170A316C-374D-F012-6BB8-EFF194787B15}"/>
              </a:ext>
            </a:extLst>
          </p:cNvPr>
          <p:cNvSpPr>
            <a:spLocks noGrp="1"/>
          </p:cNvSpPr>
          <p:nvPr>
            <p:ph idx="1"/>
          </p:nvPr>
        </p:nvSpPr>
        <p:spPr/>
        <p:txBody>
          <a:bodyPr/>
          <a:lstStyle/>
          <a:p>
            <a:r>
              <a:rPr lang="en-US" dirty="0"/>
              <a:t>Not every stone needs a CT! </a:t>
            </a:r>
          </a:p>
          <a:p>
            <a:r>
              <a:rPr lang="en-US" dirty="0"/>
              <a:t>Reserve advanced imaging for cases where there are complications, or the stone is not passing. </a:t>
            </a:r>
          </a:p>
          <a:p>
            <a:r>
              <a:rPr lang="en-US" dirty="0"/>
              <a:t>Renal ultrasound is quick and easy and can confirm your diagnosis, or.. </a:t>
            </a:r>
          </a:p>
          <a:p>
            <a:endParaRPr lang="en-US" dirty="0"/>
          </a:p>
          <a:p>
            <a:endParaRPr lang="en-US" dirty="0"/>
          </a:p>
        </p:txBody>
      </p:sp>
    </p:spTree>
    <p:extLst>
      <p:ext uri="{BB962C8B-B14F-4D97-AF65-F5344CB8AC3E}">
        <p14:creationId xmlns:p14="http://schemas.microsoft.com/office/powerpoint/2010/main" val="7058010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9375-B26B-E26D-2633-0F64038142F9}"/>
              </a:ext>
            </a:extLst>
          </p:cNvPr>
          <p:cNvSpPr>
            <a:spLocks noGrp="1"/>
          </p:cNvSpPr>
          <p:nvPr>
            <p:ph type="title"/>
          </p:nvPr>
        </p:nvSpPr>
        <p:spPr/>
        <p:txBody>
          <a:bodyPr/>
          <a:lstStyle/>
          <a:p>
            <a:r>
              <a:rPr lang="en-US" dirty="0"/>
              <a:t>So how did POCUS change what we did? </a:t>
            </a:r>
          </a:p>
        </p:txBody>
      </p:sp>
      <p:sp>
        <p:nvSpPr>
          <p:cNvPr id="3" name="Content Placeholder 2">
            <a:extLst>
              <a:ext uri="{FF2B5EF4-FFF2-40B4-BE49-F238E27FC236}">
                <a16:creationId xmlns:a16="http://schemas.microsoft.com/office/drawing/2014/main" id="{ADB35D3E-ACE8-8A06-CF1B-636BB3AB1194}"/>
              </a:ext>
            </a:extLst>
          </p:cNvPr>
          <p:cNvSpPr>
            <a:spLocks noGrp="1"/>
          </p:cNvSpPr>
          <p:nvPr>
            <p:ph idx="1"/>
          </p:nvPr>
        </p:nvSpPr>
        <p:spPr/>
        <p:txBody>
          <a:bodyPr/>
          <a:lstStyle/>
          <a:p>
            <a:r>
              <a:rPr lang="en-US" dirty="0"/>
              <a:t>Did the ultrasound narrow the differential?</a:t>
            </a:r>
          </a:p>
          <a:p>
            <a:r>
              <a:rPr lang="en-US" dirty="0"/>
              <a:t> Did the ultrasound change what test you order next? </a:t>
            </a:r>
          </a:p>
          <a:p>
            <a:r>
              <a:rPr lang="en-US" dirty="0"/>
              <a:t>Did the ultrasound change treatment? </a:t>
            </a:r>
          </a:p>
          <a:p>
            <a:r>
              <a:rPr lang="en-US" dirty="0"/>
              <a:t>Did the ultrasound change disposition?</a:t>
            </a:r>
          </a:p>
        </p:txBody>
      </p:sp>
    </p:spTree>
    <p:extLst>
      <p:ext uri="{BB962C8B-B14F-4D97-AF65-F5344CB8AC3E}">
        <p14:creationId xmlns:p14="http://schemas.microsoft.com/office/powerpoint/2010/main" val="29712384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DF2B6-52CA-C7CE-6BFC-EA25358BD11F}"/>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C389B200-C5A3-F6F0-9389-3FD690606461}"/>
              </a:ext>
            </a:extLst>
          </p:cNvPr>
          <p:cNvSpPr>
            <a:spLocks noGrp="1"/>
          </p:cNvSpPr>
          <p:nvPr>
            <p:ph idx="1"/>
          </p:nvPr>
        </p:nvSpPr>
        <p:spPr/>
        <p:txBody>
          <a:bodyPr/>
          <a:lstStyle/>
          <a:p>
            <a:r>
              <a:rPr lang="en-US" b="1" dirty="0"/>
              <a:t>Take POCUS With You</a:t>
            </a:r>
          </a:p>
          <a:p>
            <a:r>
              <a:rPr lang="en-US" dirty="0"/>
              <a:t>As you move through your clerkships:</a:t>
            </a:r>
          </a:p>
          <a:p>
            <a:r>
              <a:rPr lang="en-US" dirty="0"/>
              <a:t>✓ Ask yourself, "Would ultrasound help answer my question?"</a:t>
            </a:r>
          </a:p>
          <a:p>
            <a:r>
              <a:rPr lang="en-US" dirty="0"/>
              <a:t>✓ Use POCUS to support your clinical reasoning.</a:t>
            </a:r>
          </a:p>
          <a:p>
            <a:r>
              <a:rPr lang="en-US" dirty="0"/>
              <a:t>✓ Integrate ultrasound findings with the patient's history, exam, and other data.</a:t>
            </a:r>
          </a:p>
          <a:p>
            <a:r>
              <a:rPr lang="en-US" dirty="0"/>
              <a:t>✓ Remember that even a focused exam can have a major impact on patient care.</a:t>
            </a:r>
          </a:p>
          <a:p>
            <a:r>
              <a:rPr lang="en-US" b="1" dirty="0"/>
              <a:t>POCUS enhances your medical decision making ! </a:t>
            </a:r>
            <a:endParaRPr lang="en-US" dirty="0"/>
          </a:p>
        </p:txBody>
      </p:sp>
    </p:spTree>
    <p:extLst>
      <p:ext uri="{BB962C8B-B14F-4D97-AF65-F5344CB8AC3E}">
        <p14:creationId xmlns:p14="http://schemas.microsoft.com/office/powerpoint/2010/main" val="29976939"/>
      </p:ext>
    </p:extLst>
  </p:cSld>
  <p:clrMapOvr>
    <a:masterClrMapping/>
  </p:clrMapOvr>
</p:sld>
</file>

<file path=ppt/theme/theme1.xml><?xml version="1.0" encoding="utf-8"?>
<a:theme xmlns:a="http://schemas.openxmlformats.org/drawingml/2006/main" name="GlowVTI">
  <a:themeElements>
    <a:clrScheme name="Glow">
      <a:dk1>
        <a:sysClr val="windowText" lastClr="000000"/>
      </a:dk1>
      <a:lt1>
        <a:sysClr val="window" lastClr="FFFFFF"/>
      </a:lt1>
      <a:dk2>
        <a:srgbClr val="000000"/>
      </a:dk2>
      <a:lt2>
        <a:srgbClr val="F2F2F2"/>
      </a:lt2>
      <a:accent1>
        <a:srgbClr val="00BAC8"/>
      </a:accent1>
      <a:accent2>
        <a:srgbClr val="794DFF"/>
      </a:accent2>
      <a:accent3>
        <a:srgbClr val="00D17D"/>
      </a:accent3>
      <a:accent4>
        <a:srgbClr val="E69500"/>
      </a:accent4>
      <a:accent5>
        <a:srgbClr val="FE5D21"/>
      </a:accent5>
      <a:accent6>
        <a:srgbClr val="404040"/>
      </a:accent6>
      <a:hlink>
        <a:srgbClr val="3E8FF1"/>
      </a:hlink>
      <a:folHlink>
        <a:srgbClr val="939393"/>
      </a:folHlink>
    </a:clrScheme>
    <a:fontScheme name="Blur">
      <a:majorFont>
        <a:latin typeface="Bell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owVTI" id="{D5B5AA20-F6D3-43B8-AF6B-ECAF69256418}" vid="{93025AB5-1D44-4CD3-9BC3-729F6E11E0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7483</TotalTime>
  <Words>2016</Words>
  <Application>Microsoft Macintosh PowerPoint</Application>
  <PresentationFormat>Widescreen</PresentationFormat>
  <Paragraphs>248</Paragraphs>
  <Slides>94</Slides>
  <Notes>2</Notes>
  <HiddenSlides>0</HiddenSlides>
  <MMClips>25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94</vt:i4>
      </vt:variant>
    </vt:vector>
  </HeadingPairs>
  <TitlesOfParts>
    <vt:vector size="101" baseType="lpstr">
      <vt:lpstr>Arial</vt:lpstr>
      <vt:lpstr>Avenir Next LT Pro</vt:lpstr>
      <vt:lpstr>Bell MT</vt:lpstr>
      <vt:lpstr>Calibri</vt:lpstr>
      <vt:lpstr>Cambria</vt:lpstr>
      <vt:lpstr>Times New Roman</vt:lpstr>
      <vt:lpstr>GlowVTI</vt:lpstr>
      <vt:lpstr>Point of Care Ultrasound in the 3rd year</vt:lpstr>
      <vt:lpstr>Learning Objectives </vt:lpstr>
      <vt:lpstr>PowerPoint Presentation</vt:lpstr>
      <vt:lpstr>Cased based POCUS review</vt:lpstr>
      <vt:lpstr>Case 1 - SOB</vt:lpstr>
      <vt:lpstr>What is on your differential? </vt:lpstr>
      <vt:lpstr>What is on your differential? </vt:lpstr>
      <vt:lpstr>PowerPoint Presentation</vt:lpstr>
      <vt:lpstr>PowerPoint Presentation</vt:lpstr>
      <vt:lpstr>Pulmonary Edema</vt:lpstr>
      <vt:lpstr>pulmonay edema</vt:lpstr>
      <vt:lpstr>Teaching pearls – Lung Ultrasound</vt:lpstr>
      <vt:lpstr>PowerPoint Presentation</vt:lpstr>
      <vt:lpstr>So how did POCUS change what we did? </vt:lpstr>
      <vt:lpstr>Case 2 – Back pain</vt:lpstr>
      <vt:lpstr>What is on your differential? </vt:lpstr>
      <vt:lpstr>What is on your differential? </vt:lpstr>
      <vt:lpstr>PowerPoint Presentation</vt:lpstr>
      <vt:lpstr>PowerPoint Presentation</vt:lpstr>
      <vt:lpstr>PowerPoint Presentation</vt:lpstr>
      <vt:lpstr>PowerPoint Presentation</vt:lpstr>
      <vt:lpstr>PowerPoint Presentation</vt:lpstr>
      <vt:lpstr>Teaching pearls</vt:lpstr>
      <vt:lpstr>So how did POCUS change what we did? </vt:lpstr>
      <vt:lpstr>Case 3 – RUQ pain</vt:lpstr>
      <vt:lpstr>What is on your differential? </vt:lpstr>
      <vt:lpstr>What is on your differential? </vt:lpstr>
      <vt:lpstr>PowerPoint Presentation</vt:lpstr>
      <vt:lpstr>PowerPoint Presentation</vt:lpstr>
      <vt:lpstr>PowerPoint Presentation</vt:lpstr>
      <vt:lpstr>Teaching pearls</vt:lpstr>
      <vt:lpstr>So how did POCUS change what we did? </vt:lpstr>
      <vt:lpstr>Case 4 – Leg swelling</vt:lpstr>
      <vt:lpstr>What is on your differential? </vt:lpstr>
      <vt:lpstr>What is on your differential? </vt:lpstr>
      <vt:lpstr>PowerPoint Presentation</vt:lpstr>
      <vt:lpstr>PowerPoint Presentation</vt:lpstr>
      <vt:lpstr>PowerPoint Presentation</vt:lpstr>
      <vt:lpstr>Teaching pearls</vt:lpstr>
      <vt:lpstr>So how did POCUS change what we did? </vt:lpstr>
      <vt:lpstr>Case 5 – Vision loss</vt:lpstr>
      <vt:lpstr>What is on your differential? </vt:lpstr>
      <vt:lpstr>What is on your differential? </vt:lpstr>
      <vt:lpstr>PowerPoint Presentation</vt:lpstr>
      <vt:lpstr>PowerPoint Presentation</vt:lpstr>
      <vt:lpstr>Teaching pearls</vt:lpstr>
      <vt:lpstr>So how did POCUS change what we did? </vt:lpstr>
      <vt:lpstr>Case 6 - difficulty urinating  </vt:lpstr>
      <vt:lpstr>What is on your differential? </vt:lpstr>
      <vt:lpstr>What is on your differential? </vt:lpstr>
      <vt:lpstr>PowerPoint Presentation</vt:lpstr>
      <vt:lpstr>PowerPoint Presentation</vt:lpstr>
      <vt:lpstr>PowerPoint Presentation</vt:lpstr>
      <vt:lpstr>PowerPoint Presentation</vt:lpstr>
      <vt:lpstr>Teaching pearls</vt:lpstr>
      <vt:lpstr>So how did POCUS change what we did? </vt:lpstr>
      <vt:lpstr>Case 7 – IV access issue </vt:lpstr>
      <vt:lpstr>What is on your differential? </vt:lpstr>
      <vt:lpstr>What is on your differential?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how did POCUS change what we did? </vt:lpstr>
      <vt:lpstr>Case 8 – Hypotension</vt:lpstr>
      <vt:lpstr>What is on your differential? </vt:lpstr>
      <vt:lpstr>What is on your differential? </vt:lpstr>
      <vt:lpstr>PowerPoint Presentation</vt:lpstr>
      <vt:lpstr>PowerPoint Presentation</vt:lpstr>
      <vt:lpstr>Teaching pearls</vt:lpstr>
      <vt:lpstr>So how did POCUS change what we did? </vt:lpstr>
      <vt:lpstr>Case 9 – James river </vt:lpstr>
      <vt:lpstr>What is on your differential? </vt:lpstr>
      <vt:lpstr>What is on your differential? </vt:lpstr>
      <vt:lpstr>PowerPoint Presentation</vt:lpstr>
      <vt:lpstr>PowerPoint Presentation</vt:lpstr>
      <vt:lpstr>Teaching pearls</vt:lpstr>
      <vt:lpstr>So how did POCUS change what we did? </vt:lpstr>
      <vt:lpstr>Case 10 – Flank pain </vt:lpstr>
      <vt:lpstr>What is on your differential? </vt:lpstr>
      <vt:lpstr>What is on your differential? </vt:lpstr>
      <vt:lpstr>PowerPoint Presentation</vt:lpstr>
      <vt:lpstr>Teaching pearls</vt:lpstr>
      <vt:lpstr>So how did POCUS change what we did? </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Point of Care Ultrasound in the 3rd year</dc:title>
  <dc:creator>Michael Joyce</dc:creator>
  <cp:lastModifiedBy>Michael Joyce</cp:lastModifiedBy>
  <cp:revision>8</cp:revision>
  <dcterms:created xsi:type="dcterms:W3CDTF">2026-06-03T12:37:50Z</dcterms:created>
  <dcterms:modified xsi:type="dcterms:W3CDTF">2026-06-08T17:21:08Z</dcterms:modified>
</cp:coreProperties>
</file>