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  <p:sldMasterId id="2147483696" r:id="rId3"/>
    <p:sldMasterId id="2147483708" r:id="rId4"/>
    <p:sldMasterId id="2147483720" r:id="rId5"/>
  </p:sldMasterIdLst>
  <p:sldIdLst>
    <p:sldId id="256" r:id="rId6"/>
    <p:sldId id="257" r:id="rId7"/>
    <p:sldId id="262" r:id="rId8"/>
    <p:sldId id="258" r:id="rId9"/>
    <p:sldId id="259" r:id="rId10"/>
    <p:sldId id="269" r:id="rId11"/>
    <p:sldId id="265" r:id="rId12"/>
    <p:sldId id="266" r:id="rId13"/>
    <p:sldId id="267" r:id="rId14"/>
    <p:sldId id="268" r:id="rId15"/>
    <p:sldId id="270" r:id="rId16"/>
    <p:sldId id="260" r:id="rId17"/>
    <p:sldId id="261" r:id="rId18"/>
    <p:sldId id="263" r:id="rId19"/>
    <p:sldId id="26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BE975F-B8CB-11A5-DD5B-B49E8F39C0DE}" v="2" dt="2020-07-27T14:47:10.883"/>
    <p1510:client id="{7B3D8FAC-F55B-EB41-8130-FC3994FAE662}" v="19" dt="2020-07-27T18:38:47.2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4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Garber" userId="S::adam.garber@vcuhealth.org::edc55620-9e21-47a8-a8b1-dda294abce92" providerId="AD" clId="Web-{4ABE975F-B8CB-11A5-DD5B-B49E8F39C0DE}"/>
    <pc:docChg chg="modSld">
      <pc:chgData name="Adam Garber" userId="S::adam.garber@vcuhealth.org::edc55620-9e21-47a8-a8b1-dda294abce92" providerId="AD" clId="Web-{4ABE975F-B8CB-11A5-DD5B-B49E8F39C0DE}" dt="2020-07-27T14:47:10.883" v="1" actId="14100"/>
      <pc:docMkLst>
        <pc:docMk/>
      </pc:docMkLst>
      <pc:sldChg chg="modSp">
        <pc:chgData name="Adam Garber" userId="S::adam.garber@vcuhealth.org::edc55620-9e21-47a8-a8b1-dda294abce92" providerId="AD" clId="Web-{4ABE975F-B8CB-11A5-DD5B-B49E8F39C0DE}" dt="2020-07-27T14:47:10.883" v="1" actId="14100"/>
        <pc:sldMkLst>
          <pc:docMk/>
          <pc:sldMk cId="225883692" sldId="261"/>
        </pc:sldMkLst>
        <pc:spChg chg="mod">
          <ac:chgData name="Adam Garber" userId="S::adam.garber@vcuhealth.org::edc55620-9e21-47a8-a8b1-dda294abce92" providerId="AD" clId="Web-{4ABE975F-B8CB-11A5-DD5B-B49E8F39C0DE}" dt="2020-07-27T14:47:10.883" v="1" actId="14100"/>
          <ac:spMkLst>
            <pc:docMk/>
            <pc:sldMk cId="225883692" sldId="261"/>
            <ac:spMk id="3" creationId="{C8D7E006-C702-1141-8A91-FF7629E61575}"/>
          </ac:spMkLst>
        </pc:spChg>
      </pc:sldChg>
    </pc:docChg>
  </pc:docChgLst>
  <pc:docChgLst>
    <pc:chgData name="Michael Joyce" userId="e69ba81e-408d-408d-a09c-06aa3e37651d" providerId="ADAL" clId="{7B3D8FAC-F55B-EB41-8130-FC3994FAE662}"/>
    <pc:docChg chg="custSel addSld delSld modSld sldOrd">
      <pc:chgData name="Michael Joyce" userId="e69ba81e-408d-408d-a09c-06aa3e37651d" providerId="ADAL" clId="{7B3D8FAC-F55B-EB41-8130-FC3994FAE662}" dt="2020-07-27T18:39:30.517" v="1991" actId="20577"/>
      <pc:docMkLst>
        <pc:docMk/>
      </pc:docMkLst>
      <pc:sldChg chg="modSp mod">
        <pc:chgData name="Michael Joyce" userId="e69ba81e-408d-408d-a09c-06aa3e37651d" providerId="ADAL" clId="{7B3D8FAC-F55B-EB41-8130-FC3994FAE662}" dt="2020-07-22T14:25:54.180" v="1067" actId="20577"/>
        <pc:sldMkLst>
          <pc:docMk/>
          <pc:sldMk cId="4200801373" sldId="259"/>
        </pc:sldMkLst>
        <pc:spChg chg="mod">
          <ac:chgData name="Michael Joyce" userId="e69ba81e-408d-408d-a09c-06aa3e37651d" providerId="ADAL" clId="{7B3D8FAC-F55B-EB41-8130-FC3994FAE662}" dt="2020-07-22T14:25:54.180" v="1067" actId="20577"/>
          <ac:spMkLst>
            <pc:docMk/>
            <pc:sldMk cId="4200801373" sldId="259"/>
            <ac:spMk id="3" creationId="{968F7AAA-FCF2-9A45-836D-D6858455C772}"/>
          </ac:spMkLst>
        </pc:spChg>
      </pc:sldChg>
      <pc:sldChg chg="addSp modSp mod">
        <pc:chgData name="Michael Joyce" userId="e69ba81e-408d-408d-a09c-06aa3e37651d" providerId="ADAL" clId="{7B3D8FAC-F55B-EB41-8130-FC3994FAE662}" dt="2020-07-27T18:39:19.672" v="1989" actId="1076"/>
        <pc:sldMkLst>
          <pc:docMk/>
          <pc:sldMk cId="3412712981" sldId="260"/>
        </pc:sldMkLst>
        <pc:spChg chg="mod">
          <ac:chgData name="Michael Joyce" userId="e69ba81e-408d-408d-a09c-06aa3e37651d" providerId="ADAL" clId="{7B3D8FAC-F55B-EB41-8130-FC3994FAE662}" dt="2020-07-22T14:29:58.913" v="1298" actId="20577"/>
          <ac:spMkLst>
            <pc:docMk/>
            <pc:sldMk cId="3412712981" sldId="260"/>
            <ac:spMk id="2" creationId="{93E99496-0781-F143-9B70-7B30D9FD4878}"/>
          </ac:spMkLst>
        </pc:spChg>
        <pc:spChg chg="mod">
          <ac:chgData name="Michael Joyce" userId="e69ba81e-408d-408d-a09c-06aa3e37651d" providerId="ADAL" clId="{7B3D8FAC-F55B-EB41-8130-FC3994FAE662}" dt="2020-07-27T18:33:29.034" v="1487" actId="20577"/>
          <ac:spMkLst>
            <pc:docMk/>
            <pc:sldMk cId="3412712981" sldId="260"/>
            <ac:spMk id="3" creationId="{F06978E8-E4A9-4648-B8CF-9F234A3DA582}"/>
          </ac:spMkLst>
        </pc:spChg>
        <pc:picChg chg="add mod">
          <ac:chgData name="Michael Joyce" userId="e69ba81e-408d-408d-a09c-06aa3e37651d" providerId="ADAL" clId="{7B3D8FAC-F55B-EB41-8130-FC3994FAE662}" dt="2020-07-27T18:39:19.672" v="1989" actId="1076"/>
          <ac:picMkLst>
            <pc:docMk/>
            <pc:sldMk cId="3412712981" sldId="260"/>
            <ac:picMk id="5" creationId="{3C21DFE4-B842-BF4E-BEEF-AEE714124C3B}"/>
          </ac:picMkLst>
        </pc:picChg>
      </pc:sldChg>
      <pc:sldChg chg="modSp mod ord">
        <pc:chgData name="Michael Joyce" userId="e69ba81e-408d-408d-a09c-06aa3e37651d" providerId="ADAL" clId="{7B3D8FAC-F55B-EB41-8130-FC3994FAE662}" dt="2020-07-16T15:35:22.523" v="859"/>
        <pc:sldMkLst>
          <pc:docMk/>
          <pc:sldMk cId="225883692" sldId="261"/>
        </pc:sldMkLst>
        <pc:spChg chg="mod">
          <ac:chgData name="Michael Joyce" userId="e69ba81e-408d-408d-a09c-06aa3e37651d" providerId="ADAL" clId="{7B3D8FAC-F55B-EB41-8130-FC3994FAE662}" dt="2020-07-16T15:20:00.214" v="848" actId="20577"/>
          <ac:spMkLst>
            <pc:docMk/>
            <pc:sldMk cId="225883692" sldId="261"/>
            <ac:spMk id="3" creationId="{C8D7E006-C702-1141-8A91-FF7629E61575}"/>
          </ac:spMkLst>
        </pc:spChg>
      </pc:sldChg>
      <pc:sldChg chg="modSp add mod">
        <pc:chgData name="Michael Joyce" userId="e69ba81e-408d-408d-a09c-06aa3e37651d" providerId="ADAL" clId="{7B3D8FAC-F55B-EB41-8130-FC3994FAE662}" dt="2020-07-16T15:08:51.953" v="339" actId="20577"/>
        <pc:sldMkLst>
          <pc:docMk/>
          <pc:sldMk cId="1450122656" sldId="262"/>
        </pc:sldMkLst>
        <pc:spChg chg="mod">
          <ac:chgData name="Michael Joyce" userId="e69ba81e-408d-408d-a09c-06aa3e37651d" providerId="ADAL" clId="{7B3D8FAC-F55B-EB41-8130-FC3994FAE662}" dt="2020-07-16T15:08:51.953" v="339" actId="20577"/>
          <ac:spMkLst>
            <pc:docMk/>
            <pc:sldMk cId="1450122656" sldId="262"/>
            <ac:spMk id="3" creationId="{8727DA56-0DCE-8641-B2CA-368758FA2FDD}"/>
          </ac:spMkLst>
        </pc:spChg>
      </pc:sldChg>
      <pc:sldChg chg="modSp add mod">
        <pc:chgData name="Michael Joyce" userId="e69ba81e-408d-408d-a09c-06aa3e37651d" providerId="ADAL" clId="{7B3D8FAC-F55B-EB41-8130-FC3994FAE662}" dt="2020-07-27T18:39:30.517" v="1991" actId="20577"/>
        <pc:sldMkLst>
          <pc:docMk/>
          <pc:sldMk cId="3158672258" sldId="263"/>
        </pc:sldMkLst>
        <pc:spChg chg="mod">
          <ac:chgData name="Michael Joyce" userId="e69ba81e-408d-408d-a09c-06aa3e37651d" providerId="ADAL" clId="{7B3D8FAC-F55B-EB41-8130-FC3994FAE662}" dt="2020-07-16T15:15:29.508" v="598" actId="20577"/>
          <ac:spMkLst>
            <pc:docMk/>
            <pc:sldMk cId="3158672258" sldId="263"/>
            <ac:spMk id="2" creationId="{9C7ED038-2E73-6C4D-A710-B99286DA7F33}"/>
          </ac:spMkLst>
        </pc:spChg>
        <pc:spChg chg="mod">
          <ac:chgData name="Michael Joyce" userId="e69ba81e-408d-408d-a09c-06aa3e37651d" providerId="ADAL" clId="{7B3D8FAC-F55B-EB41-8130-FC3994FAE662}" dt="2020-07-27T18:39:30.517" v="1991" actId="20577"/>
          <ac:spMkLst>
            <pc:docMk/>
            <pc:sldMk cId="3158672258" sldId="263"/>
            <ac:spMk id="3" creationId="{AFAF5377-64C2-AF48-974E-34C43452FC37}"/>
          </ac:spMkLst>
        </pc:spChg>
      </pc:sldChg>
      <pc:sldChg chg="modSp add mod">
        <pc:chgData name="Michael Joyce" userId="e69ba81e-408d-408d-a09c-06aa3e37651d" providerId="ADAL" clId="{7B3D8FAC-F55B-EB41-8130-FC3994FAE662}" dt="2020-07-16T15:36:12.778" v="1066" actId="20577"/>
        <pc:sldMkLst>
          <pc:docMk/>
          <pc:sldMk cId="107019656" sldId="264"/>
        </pc:sldMkLst>
        <pc:spChg chg="mod">
          <ac:chgData name="Michael Joyce" userId="e69ba81e-408d-408d-a09c-06aa3e37651d" providerId="ADAL" clId="{7B3D8FAC-F55B-EB41-8130-FC3994FAE662}" dt="2020-07-16T15:35:18.229" v="858" actId="20577"/>
          <ac:spMkLst>
            <pc:docMk/>
            <pc:sldMk cId="107019656" sldId="264"/>
            <ac:spMk id="2" creationId="{3050F80F-96BB-3D4E-9E3A-9C5CF1750E36}"/>
          </ac:spMkLst>
        </pc:spChg>
        <pc:spChg chg="mod">
          <ac:chgData name="Michael Joyce" userId="e69ba81e-408d-408d-a09c-06aa3e37651d" providerId="ADAL" clId="{7B3D8FAC-F55B-EB41-8130-FC3994FAE662}" dt="2020-07-16T15:36:12.778" v="1066" actId="20577"/>
          <ac:spMkLst>
            <pc:docMk/>
            <pc:sldMk cId="107019656" sldId="264"/>
            <ac:spMk id="3" creationId="{49463BEB-45C1-0E43-BC1D-04F97AB2D488}"/>
          </ac:spMkLst>
        </pc:spChg>
      </pc:sldChg>
      <pc:sldChg chg="addSp modSp add mod">
        <pc:chgData name="Michael Joyce" userId="e69ba81e-408d-408d-a09c-06aa3e37651d" providerId="ADAL" clId="{7B3D8FAC-F55B-EB41-8130-FC3994FAE662}" dt="2020-07-27T18:35:41.026" v="1739" actId="20577"/>
        <pc:sldMkLst>
          <pc:docMk/>
          <pc:sldMk cId="721891202" sldId="265"/>
        </pc:sldMkLst>
        <pc:spChg chg="mod">
          <ac:chgData name="Michael Joyce" userId="e69ba81e-408d-408d-a09c-06aa3e37651d" providerId="ADAL" clId="{7B3D8FAC-F55B-EB41-8130-FC3994FAE662}" dt="2020-07-22T14:28:08.884" v="1084" actId="20577"/>
          <ac:spMkLst>
            <pc:docMk/>
            <pc:sldMk cId="721891202" sldId="265"/>
            <ac:spMk id="2" creationId="{E8F9E1FE-C733-204C-BBFB-E22EB65B5815}"/>
          </ac:spMkLst>
        </pc:spChg>
        <pc:spChg chg="mod">
          <ac:chgData name="Michael Joyce" userId="e69ba81e-408d-408d-a09c-06aa3e37651d" providerId="ADAL" clId="{7B3D8FAC-F55B-EB41-8130-FC3994FAE662}" dt="2020-07-27T18:35:41.026" v="1739" actId="20577"/>
          <ac:spMkLst>
            <pc:docMk/>
            <pc:sldMk cId="721891202" sldId="265"/>
            <ac:spMk id="3" creationId="{968F7AAA-FCF2-9A45-836D-D6858455C772}"/>
          </ac:spMkLst>
        </pc:spChg>
        <pc:picChg chg="add mod">
          <ac:chgData name="Michael Joyce" userId="e69ba81e-408d-408d-a09c-06aa3e37651d" providerId="ADAL" clId="{7B3D8FAC-F55B-EB41-8130-FC3994FAE662}" dt="2020-07-27T18:35:28.969" v="1663" actId="1076"/>
          <ac:picMkLst>
            <pc:docMk/>
            <pc:sldMk cId="721891202" sldId="265"/>
            <ac:picMk id="5" creationId="{03FCB5C0-E452-E542-842A-B878F106CEBE}"/>
          </ac:picMkLst>
        </pc:picChg>
      </pc:sldChg>
      <pc:sldChg chg="addSp modSp add mod">
        <pc:chgData name="Michael Joyce" userId="e69ba81e-408d-408d-a09c-06aa3e37651d" providerId="ADAL" clId="{7B3D8FAC-F55B-EB41-8130-FC3994FAE662}" dt="2020-07-27T18:36:22.359" v="1861" actId="20577"/>
        <pc:sldMkLst>
          <pc:docMk/>
          <pc:sldMk cId="1491045656" sldId="266"/>
        </pc:sldMkLst>
        <pc:spChg chg="mod">
          <ac:chgData name="Michael Joyce" userId="e69ba81e-408d-408d-a09c-06aa3e37651d" providerId="ADAL" clId="{7B3D8FAC-F55B-EB41-8130-FC3994FAE662}" dt="2020-07-27T18:36:22.359" v="1861" actId="20577"/>
          <ac:spMkLst>
            <pc:docMk/>
            <pc:sldMk cId="1491045656" sldId="266"/>
            <ac:spMk id="3" creationId="{968F7AAA-FCF2-9A45-836D-D6858455C772}"/>
          </ac:spMkLst>
        </pc:spChg>
        <pc:picChg chg="add mod">
          <ac:chgData name="Michael Joyce" userId="e69ba81e-408d-408d-a09c-06aa3e37651d" providerId="ADAL" clId="{7B3D8FAC-F55B-EB41-8130-FC3994FAE662}" dt="2020-07-27T18:35:56.824" v="1740"/>
          <ac:picMkLst>
            <pc:docMk/>
            <pc:sldMk cId="1491045656" sldId="266"/>
            <ac:picMk id="4" creationId="{8C81CA12-EBF0-1A46-89AE-25B8EE35B7A7}"/>
          </ac:picMkLst>
        </pc:picChg>
      </pc:sldChg>
      <pc:sldChg chg="add del">
        <pc:chgData name="Michael Joyce" userId="e69ba81e-408d-408d-a09c-06aa3e37651d" providerId="ADAL" clId="{7B3D8FAC-F55B-EB41-8130-FC3994FAE662}" dt="2020-07-22T14:28:44.620" v="1146" actId="2696"/>
        <pc:sldMkLst>
          <pc:docMk/>
          <pc:sldMk cId="3266747278" sldId="266"/>
        </pc:sldMkLst>
      </pc:sldChg>
      <pc:sldChg chg="addSp modSp add mod">
        <pc:chgData name="Michael Joyce" userId="e69ba81e-408d-408d-a09c-06aa3e37651d" providerId="ADAL" clId="{7B3D8FAC-F55B-EB41-8130-FC3994FAE662}" dt="2020-07-27T18:38:37.514" v="1924" actId="1076"/>
        <pc:sldMkLst>
          <pc:docMk/>
          <pc:sldMk cId="3986502202" sldId="267"/>
        </pc:sldMkLst>
        <pc:spChg chg="mod">
          <ac:chgData name="Michael Joyce" userId="e69ba81e-408d-408d-a09c-06aa3e37651d" providerId="ADAL" clId="{7B3D8FAC-F55B-EB41-8130-FC3994FAE662}" dt="2020-07-27T18:38:20.977" v="1918" actId="14100"/>
          <ac:spMkLst>
            <pc:docMk/>
            <pc:sldMk cId="3986502202" sldId="267"/>
            <ac:spMk id="3" creationId="{968F7AAA-FCF2-9A45-836D-D6858455C772}"/>
          </ac:spMkLst>
        </pc:spChg>
        <pc:picChg chg="add mod">
          <ac:chgData name="Michael Joyce" userId="e69ba81e-408d-408d-a09c-06aa3e37651d" providerId="ADAL" clId="{7B3D8FAC-F55B-EB41-8130-FC3994FAE662}" dt="2020-07-27T18:38:37.514" v="1924" actId="1076"/>
          <ac:picMkLst>
            <pc:docMk/>
            <pc:sldMk cId="3986502202" sldId="267"/>
            <ac:picMk id="5" creationId="{B7D69815-7153-EA42-9509-345973A2EE6D}"/>
          </ac:picMkLst>
        </pc:picChg>
      </pc:sldChg>
      <pc:sldChg chg="addSp modSp add mod">
        <pc:chgData name="Michael Joyce" userId="e69ba81e-408d-408d-a09c-06aa3e37651d" providerId="ADAL" clId="{7B3D8FAC-F55B-EB41-8130-FC3994FAE662}" dt="2020-07-27T18:39:07.452" v="1988" actId="14100"/>
        <pc:sldMkLst>
          <pc:docMk/>
          <pc:sldMk cId="2927940323" sldId="268"/>
        </pc:sldMkLst>
        <pc:spChg chg="mod">
          <ac:chgData name="Michael Joyce" userId="e69ba81e-408d-408d-a09c-06aa3e37651d" providerId="ADAL" clId="{7B3D8FAC-F55B-EB41-8130-FC3994FAE662}" dt="2020-07-27T18:39:07.452" v="1988" actId="14100"/>
          <ac:spMkLst>
            <pc:docMk/>
            <pc:sldMk cId="2927940323" sldId="268"/>
            <ac:spMk id="3" creationId="{968F7AAA-FCF2-9A45-836D-D6858455C772}"/>
          </ac:spMkLst>
        </pc:spChg>
        <pc:picChg chg="add mod">
          <ac:chgData name="Michael Joyce" userId="e69ba81e-408d-408d-a09c-06aa3e37651d" providerId="ADAL" clId="{7B3D8FAC-F55B-EB41-8130-FC3994FAE662}" dt="2020-07-27T18:39:05.699" v="1987" actId="1076"/>
          <ac:picMkLst>
            <pc:docMk/>
            <pc:sldMk cId="2927940323" sldId="268"/>
            <ac:picMk id="5" creationId="{D952C8FC-77A9-564F-9454-903F99855882}"/>
          </ac:picMkLst>
        </pc:picChg>
      </pc:sldChg>
      <pc:sldChg chg="addSp modSp add mod">
        <pc:chgData name="Michael Joyce" userId="e69ba81e-408d-408d-a09c-06aa3e37651d" providerId="ADAL" clId="{7B3D8FAC-F55B-EB41-8130-FC3994FAE662}" dt="2020-07-27T18:35:00.091" v="1648" actId="20577"/>
        <pc:sldMkLst>
          <pc:docMk/>
          <pc:sldMk cId="3425260440" sldId="269"/>
        </pc:sldMkLst>
        <pc:spChg chg="mod">
          <ac:chgData name="Michael Joyce" userId="e69ba81e-408d-408d-a09c-06aa3e37651d" providerId="ADAL" clId="{7B3D8FAC-F55B-EB41-8130-FC3994FAE662}" dt="2020-07-22T14:29:17.542" v="1189" actId="20577"/>
          <ac:spMkLst>
            <pc:docMk/>
            <pc:sldMk cId="3425260440" sldId="269"/>
            <ac:spMk id="2" creationId="{E8F9E1FE-C733-204C-BBFB-E22EB65B5815}"/>
          </ac:spMkLst>
        </pc:spChg>
        <pc:spChg chg="mod">
          <ac:chgData name="Michael Joyce" userId="e69ba81e-408d-408d-a09c-06aa3e37651d" providerId="ADAL" clId="{7B3D8FAC-F55B-EB41-8130-FC3994FAE662}" dt="2020-07-27T18:32:20.881" v="1381" actId="20577"/>
          <ac:spMkLst>
            <pc:docMk/>
            <pc:sldMk cId="3425260440" sldId="269"/>
            <ac:spMk id="3" creationId="{968F7AAA-FCF2-9A45-836D-D6858455C772}"/>
          </ac:spMkLst>
        </pc:spChg>
        <pc:spChg chg="add mod">
          <ac:chgData name="Michael Joyce" userId="e69ba81e-408d-408d-a09c-06aa3e37651d" providerId="ADAL" clId="{7B3D8FAC-F55B-EB41-8130-FC3994FAE662}" dt="2020-07-27T18:35:00.091" v="1648" actId="20577"/>
          <ac:spMkLst>
            <pc:docMk/>
            <pc:sldMk cId="3425260440" sldId="269"/>
            <ac:spMk id="6" creationId="{6E8338FF-3A7E-6E44-B387-14622B380F67}"/>
          </ac:spMkLst>
        </pc:spChg>
        <pc:picChg chg="add mod">
          <ac:chgData name="Michael Joyce" userId="e69ba81e-408d-408d-a09c-06aa3e37651d" providerId="ADAL" clId="{7B3D8FAC-F55B-EB41-8130-FC3994FAE662}" dt="2020-07-27T18:34:56.140" v="1629" actId="1076"/>
          <ac:picMkLst>
            <pc:docMk/>
            <pc:sldMk cId="3425260440" sldId="269"/>
            <ac:picMk id="5" creationId="{07E57C4D-8FBC-9249-AB4A-2D34E370A8F7}"/>
          </ac:picMkLst>
        </pc:picChg>
      </pc:sldChg>
      <pc:sldChg chg="modSp add mod">
        <pc:chgData name="Michael Joyce" userId="e69ba81e-408d-408d-a09c-06aa3e37651d" providerId="ADAL" clId="{7B3D8FAC-F55B-EB41-8130-FC3994FAE662}" dt="2020-07-22T14:30:38.089" v="1379"/>
        <pc:sldMkLst>
          <pc:docMk/>
          <pc:sldMk cId="751647231" sldId="270"/>
        </pc:sldMkLst>
        <pc:spChg chg="mod">
          <ac:chgData name="Michael Joyce" userId="e69ba81e-408d-408d-a09c-06aa3e37651d" providerId="ADAL" clId="{7B3D8FAC-F55B-EB41-8130-FC3994FAE662}" dt="2020-07-22T14:30:11.251" v="1316" actId="20577"/>
          <ac:spMkLst>
            <pc:docMk/>
            <pc:sldMk cId="751647231" sldId="270"/>
            <ac:spMk id="2" creationId="{E8F9E1FE-C733-204C-BBFB-E22EB65B5815}"/>
          </ac:spMkLst>
        </pc:spChg>
        <pc:spChg chg="mod">
          <ac:chgData name="Michael Joyce" userId="e69ba81e-408d-408d-a09c-06aa3e37651d" providerId="ADAL" clId="{7B3D8FAC-F55B-EB41-8130-FC3994FAE662}" dt="2020-07-22T14:30:38.089" v="1379"/>
          <ac:spMkLst>
            <pc:docMk/>
            <pc:sldMk cId="751647231" sldId="270"/>
            <ac:spMk id="3" creationId="{968F7AAA-FCF2-9A45-836D-D6858455C77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96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012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21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81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13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93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25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477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5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0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265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09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481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77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213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854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394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406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3854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765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68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8856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6B6D-B5AA-6041-9109-76746BADA019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F6261-35E1-AD4B-97AC-EC2B0486B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246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6B6D-B5AA-6041-9109-76746BADA019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F6261-35E1-AD4B-97AC-EC2B0486B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212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6B6D-B5AA-6041-9109-76746BADA019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F6261-35E1-AD4B-97AC-EC2B0486B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444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6B6D-B5AA-6041-9109-76746BADA019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F6261-35E1-AD4B-97AC-EC2B0486B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2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6B6D-B5AA-6041-9109-76746BADA019}" type="datetimeFigureOut">
              <a:rPr lang="en-US" smtClean="0"/>
              <a:t>7/26/20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F6261-35E1-AD4B-97AC-EC2B0486B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055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6B6D-B5AA-6041-9109-76746BADA019}" type="datetimeFigureOut">
              <a:rPr lang="en-US" smtClean="0"/>
              <a:t>7/26/20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F6261-35E1-AD4B-97AC-EC2B0486B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958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6B6D-B5AA-6041-9109-76746BADA019}" type="datetimeFigureOut">
              <a:rPr lang="en-US" smtClean="0"/>
              <a:t>7/26/20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F6261-35E1-AD4B-97AC-EC2B0486B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618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6B6D-B5AA-6041-9109-76746BADA019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F6261-35E1-AD4B-97AC-EC2B0486B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786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6B6D-B5AA-6041-9109-76746BADA019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F6261-35E1-AD4B-97AC-EC2B0486B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7094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6B6D-B5AA-6041-9109-76746BADA019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F6261-35E1-AD4B-97AC-EC2B0486B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917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6B6D-B5AA-6041-9109-76746BADA019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F6261-35E1-AD4B-97AC-EC2B0486B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1768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496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328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953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6888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6859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347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411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335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000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0503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547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6779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4298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2012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947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2196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280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59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688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907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1542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68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988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75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16B6D-B5AA-6041-9109-76746BADA019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F6261-35E1-AD4B-97AC-EC2B0486B34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logo small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976" y="5103424"/>
            <a:ext cx="1754576" cy="1754576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247414" y="164955"/>
            <a:ext cx="8609998" cy="49486"/>
          </a:xfrm>
          <a:prstGeom prst="line">
            <a:avLst/>
          </a:prstGeom>
          <a:ln w="57150" cmpd="sng">
            <a:solidFill>
              <a:srgbClr val="EBB8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47414" y="6651623"/>
            <a:ext cx="8609998" cy="49486"/>
          </a:xfrm>
          <a:prstGeom prst="line">
            <a:avLst/>
          </a:prstGeom>
          <a:ln w="57150" cmpd="sng">
            <a:solidFill>
              <a:srgbClr val="EBB8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2652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D765A-1D57-9A46-B1E1-A27BED35C7BF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2C171-0026-134A-9484-9A53C4A67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31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72C25-5701-3F4E-AA99-FF1B743139FB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C5A33-C29E-EC41-9EB0-4AAD769D0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225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manual.butterflynetwork.com/butterfly-iq-user-manual_rev-aa-en.pdf" TargetMode="Externa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37429-8644-124A-92A6-18B0A4079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868155"/>
            <a:ext cx="7772400" cy="1470025"/>
          </a:xfrm>
        </p:spPr>
        <p:txBody>
          <a:bodyPr/>
          <a:lstStyle/>
          <a:p>
            <a:r>
              <a:rPr lang="en-US" dirty="0"/>
              <a:t>M3 Ultrasound Curriculum</a:t>
            </a:r>
            <a:br>
              <a:rPr lang="en-US" dirty="0"/>
            </a:br>
            <a:r>
              <a:rPr lang="en-US" sz="3400" i="1" dirty="0">
                <a:solidFill>
                  <a:srgbClr val="FF0000"/>
                </a:solidFill>
              </a:rPr>
              <a:t>How to use the butterfly</a:t>
            </a:r>
          </a:p>
        </p:txBody>
      </p:sp>
      <p:pic>
        <p:nvPicPr>
          <p:cNvPr id="4" name="Picture 3" descr="A picture containing table, sitting, wine, glass&#10;&#10;Description automatically generated">
            <a:extLst>
              <a:ext uri="{FF2B5EF4-FFF2-40B4-BE49-F238E27FC236}">
                <a16:creationId xmlns:a16="http://schemas.microsoft.com/office/drawing/2014/main" id="{DB0B39B7-4292-D34F-93CB-D7CDCF091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360" y="2539645"/>
            <a:ext cx="5266083" cy="294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204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82F4-A5DA-FE49-8E1E-A1C45E12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7DA56-0DCE-8641-B2CA-368758FA2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Butterfly checkout will be handled by the curriculum office (Kathy </a:t>
            </a:r>
            <a:r>
              <a:rPr lang="en-US" dirty="0" err="1"/>
              <a:t>Naneyshvili</a:t>
            </a:r>
            <a:r>
              <a:rPr lang="en-US" dirty="0"/>
              <a:t>)</a:t>
            </a:r>
          </a:p>
          <a:p>
            <a:r>
              <a:rPr lang="en-US" dirty="0"/>
              <a:t>Process will be the same as checking out other devices, requiring leaving a check in case of damage</a:t>
            </a:r>
          </a:p>
          <a:p>
            <a:r>
              <a:rPr lang="en-US" dirty="0"/>
              <a:t>There are lightning cable (apple) and </a:t>
            </a:r>
            <a:r>
              <a:rPr lang="en-US" dirty="0" err="1"/>
              <a:t>usb</a:t>
            </a:r>
            <a:r>
              <a:rPr lang="en-US" dirty="0"/>
              <a:t>-c (non apple) options available</a:t>
            </a:r>
          </a:p>
          <a:p>
            <a:r>
              <a:rPr lang="en-US" dirty="0"/>
              <a:t>Can check probe out for 1 week while on IM rotation</a:t>
            </a:r>
          </a:p>
        </p:txBody>
      </p:sp>
    </p:spTree>
    <p:extLst>
      <p:ext uri="{BB962C8B-B14F-4D97-AF65-F5344CB8AC3E}">
        <p14:creationId xmlns:p14="http://schemas.microsoft.com/office/powerpoint/2010/main" val="423653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82F4-A5DA-FE49-8E1E-A1C45E12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7DA56-0DCE-8641-B2CA-368758FA2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will take the entire box which includes the charging cables and serial number on it</a:t>
            </a:r>
          </a:p>
          <a:p>
            <a:r>
              <a:rPr lang="en-US" dirty="0"/>
              <a:t>Must return in the same condition and in the box, just as when you received it</a:t>
            </a:r>
          </a:p>
          <a:p>
            <a:r>
              <a:rPr lang="en-US" dirty="0"/>
              <a:t>Please return the device charged so it is ready to go for the next user! </a:t>
            </a:r>
          </a:p>
        </p:txBody>
      </p:sp>
    </p:spTree>
    <p:extLst>
      <p:ext uri="{BB962C8B-B14F-4D97-AF65-F5344CB8AC3E}">
        <p14:creationId xmlns:p14="http://schemas.microsoft.com/office/powerpoint/2010/main" val="1450122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95C28-D03F-A148-A494-E7A8B0A17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BAF3F-756B-624D-8907-78A4AC2B6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Download the Butterfly IQ app from the app store (apple) or google play (android)</a:t>
            </a:r>
          </a:p>
          <a:p>
            <a:r>
              <a:rPr lang="en-US" dirty="0"/>
              <a:t>You will receive email to your VCU account with invitation to create an account</a:t>
            </a:r>
          </a:p>
          <a:p>
            <a:endParaRPr lang="en-US" dirty="0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6EFE2B73-C1C7-C549-8FFE-D761EBB68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261" y="4380395"/>
            <a:ext cx="1754809" cy="175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463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E1FE-C733-204C-BBFB-E22EB65B5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Scan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F7AAA-FCF2-9A45-836D-D6858455C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Plug into your mobile device (iPad, </a:t>
            </a:r>
            <a:r>
              <a:rPr lang="en-US" dirty="0" err="1"/>
              <a:t>iphone</a:t>
            </a:r>
            <a:r>
              <a:rPr lang="en-US" dirty="0"/>
              <a:t>, android device)</a:t>
            </a:r>
          </a:p>
          <a:p>
            <a:r>
              <a:rPr lang="en-US" dirty="0"/>
              <a:t>Load up the app and sign in using the account you created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801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E1FE-C733-204C-BBFB-E22EB65B5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patient 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F7AAA-FCF2-9A45-836D-D6858455C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close up of a screen&#10;&#10;Description automatically generated">
            <a:extLst>
              <a:ext uri="{FF2B5EF4-FFF2-40B4-BE49-F238E27FC236}">
                <a16:creationId xmlns:a16="http://schemas.microsoft.com/office/drawing/2014/main" id="{07E57C4D-8FBC-9249-AB4A-2D34E370A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491" y="1143721"/>
            <a:ext cx="2509584" cy="543892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8338FF-3A7E-6E44-B387-14622B380F67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395131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Start a new study </a:t>
            </a:r>
          </a:p>
          <a:p>
            <a:r>
              <a:rPr lang="en-US" dirty="0"/>
              <a:t>Enter in Educational as the patient name</a:t>
            </a:r>
          </a:p>
          <a:p>
            <a:r>
              <a:rPr lang="en-US" dirty="0"/>
              <a:t>Do not enter any PHI, including MRN, birthdate, or name. </a:t>
            </a:r>
          </a:p>
        </p:txBody>
      </p:sp>
    </p:spTree>
    <p:extLst>
      <p:ext uri="{BB962C8B-B14F-4D97-AF65-F5344CB8AC3E}">
        <p14:creationId xmlns:p14="http://schemas.microsoft.com/office/powerpoint/2010/main" val="3425260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E1FE-C733-204C-BBFB-E22EB65B5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controls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F7AAA-FCF2-9A45-836D-D6858455C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584864" cy="4525963"/>
          </a:xfrm>
        </p:spPr>
        <p:txBody>
          <a:bodyPr/>
          <a:lstStyle/>
          <a:p>
            <a:r>
              <a:rPr lang="en-US" dirty="0"/>
              <a:t>Depth</a:t>
            </a:r>
          </a:p>
          <a:p>
            <a:r>
              <a:rPr lang="en-US" dirty="0"/>
              <a:t>To adjust the depth slide your finger up or down for less or more depth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screen shot of a smart phone&#10;&#10;Description automatically generated">
            <a:extLst>
              <a:ext uri="{FF2B5EF4-FFF2-40B4-BE49-F238E27FC236}">
                <a16:creationId xmlns:a16="http://schemas.microsoft.com/office/drawing/2014/main" id="{03FCB5C0-E452-E542-842A-B878F106C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181" y="1234281"/>
            <a:ext cx="2426013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891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E1FE-C733-204C-BBFB-E22EB65B5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controls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F7AAA-FCF2-9A45-836D-D6858455C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301836" cy="4525963"/>
          </a:xfrm>
        </p:spPr>
        <p:txBody>
          <a:bodyPr/>
          <a:lstStyle/>
          <a:p>
            <a:r>
              <a:rPr lang="en-US" dirty="0"/>
              <a:t>Gain</a:t>
            </a:r>
          </a:p>
          <a:p>
            <a:r>
              <a:rPr lang="en-US" dirty="0"/>
              <a:t>To adjust the gain, swipe your finger left for less gain, and right for more gain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A screen shot of a smart phone&#10;&#10;Description automatically generated">
            <a:extLst>
              <a:ext uri="{FF2B5EF4-FFF2-40B4-BE49-F238E27FC236}">
                <a16:creationId xmlns:a16="http://schemas.microsoft.com/office/drawing/2014/main" id="{8C81CA12-EBF0-1A46-89AE-25B8EE35B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181" y="1234281"/>
            <a:ext cx="2426013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045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E1FE-C733-204C-BBFB-E22EB65B5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controls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F7AAA-FCF2-9A45-836D-D6858455C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397827" cy="4525963"/>
          </a:xfrm>
        </p:spPr>
        <p:txBody>
          <a:bodyPr/>
          <a:lstStyle/>
          <a:p>
            <a:r>
              <a:rPr lang="en-US" dirty="0"/>
              <a:t>Freeze</a:t>
            </a:r>
          </a:p>
          <a:p>
            <a:r>
              <a:rPr lang="en-US" dirty="0"/>
              <a:t>To freeze and save a still image use the snowflake icon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screen shot of a smart phone&#10;&#10;Description automatically generated">
            <a:extLst>
              <a:ext uri="{FF2B5EF4-FFF2-40B4-BE49-F238E27FC236}">
                <a16:creationId xmlns:a16="http://schemas.microsoft.com/office/drawing/2014/main" id="{B7D69815-7153-EA42-9509-345973A2E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64805"/>
            <a:ext cx="2309547" cy="500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02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E1FE-C733-204C-BBFB-E22EB65B5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controls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F7AAA-FCF2-9A45-836D-D6858455C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3803073" cy="4525963"/>
          </a:xfrm>
        </p:spPr>
        <p:txBody>
          <a:bodyPr/>
          <a:lstStyle/>
          <a:p>
            <a:r>
              <a:rPr lang="en-US" dirty="0"/>
              <a:t>Save Video Clip</a:t>
            </a:r>
          </a:p>
          <a:p>
            <a:r>
              <a:rPr lang="en-US" dirty="0"/>
              <a:t>To record a prospective video clip, use the camera icon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screen shot of a smart phone&#10;&#10;Description automatically generated">
            <a:extLst>
              <a:ext uri="{FF2B5EF4-FFF2-40B4-BE49-F238E27FC236}">
                <a16:creationId xmlns:a16="http://schemas.microsoft.com/office/drawing/2014/main" id="{D952C8FC-77A9-564F-9454-903F99855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708" y="1246908"/>
            <a:ext cx="2306151" cy="499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940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E1FE-C733-204C-BBFB-E22EB65B5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controls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F7AAA-FCF2-9A45-836D-D6858455C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see user manual for additional controls 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https://manual.butterflynetwork.com/butterfly-iq-user-manual_rev-aa-en.pdf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647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99496-0781-F143-9B70-7B30D9FD4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submit 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978E8-E4A9-4648-B8CF-9F234A3DA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951311" cy="4525963"/>
          </a:xfrm>
        </p:spPr>
        <p:txBody>
          <a:bodyPr/>
          <a:lstStyle/>
          <a:p>
            <a:r>
              <a:rPr lang="en-US" dirty="0"/>
              <a:t>Please save images into the folder for your rotation</a:t>
            </a:r>
          </a:p>
          <a:p>
            <a:r>
              <a:rPr lang="en-US" dirty="0"/>
              <a:t>For M3, select the block you are on</a:t>
            </a:r>
          </a:p>
          <a:p>
            <a:r>
              <a:rPr lang="en-US" dirty="0"/>
              <a:t>For M4, Select the AI folder</a:t>
            </a:r>
          </a:p>
          <a:p>
            <a:endParaRPr lang="en-US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C21DFE4-B842-BF4E-BEEF-AEE714124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491" y="1323455"/>
            <a:ext cx="2216028" cy="480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12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8DEA2-AFE8-D447-876D-BA9B40BE2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scans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7E006-C702-1141-8A91-FF7629E61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978" y="1162756"/>
            <a:ext cx="8384822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During your medicine rotation you will submit one of each of the following studies:</a:t>
            </a:r>
          </a:p>
          <a:p>
            <a:pPr lvl="1"/>
            <a:r>
              <a:rPr lang="en-US" dirty="0"/>
              <a:t>Cardiac </a:t>
            </a:r>
          </a:p>
          <a:p>
            <a:pPr lvl="1"/>
            <a:r>
              <a:rPr lang="en-US" dirty="0"/>
              <a:t>Thoracic</a:t>
            </a:r>
          </a:p>
          <a:p>
            <a:pPr lvl="1"/>
            <a:r>
              <a:rPr lang="en-US" dirty="0"/>
              <a:t>Pulmonary</a:t>
            </a:r>
          </a:p>
          <a:p>
            <a:pPr lvl="1"/>
            <a:r>
              <a:rPr lang="en-US" dirty="0"/>
              <a:t>DVT</a:t>
            </a:r>
          </a:p>
          <a:p>
            <a:r>
              <a:rPr lang="en-US" dirty="0"/>
              <a:t>Please see the attached power-point on what these views should look like</a:t>
            </a:r>
          </a:p>
          <a:p>
            <a:r>
              <a:rPr lang="en-US" dirty="0"/>
              <a:t>Additionally – built into the app are educational videos on how to obtain all of these studies</a:t>
            </a:r>
          </a:p>
        </p:txBody>
      </p:sp>
    </p:spTree>
    <p:extLst>
      <p:ext uri="{BB962C8B-B14F-4D97-AF65-F5344CB8AC3E}">
        <p14:creationId xmlns:p14="http://schemas.microsoft.com/office/powerpoint/2010/main" val="225883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ED038-2E73-6C4D-A710-B99286DA7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F5377-64C2-AF48-974E-34C43452F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Feedback will come directly back to the app – you should get a notification</a:t>
            </a:r>
          </a:p>
          <a:p>
            <a:r>
              <a:rPr lang="en-US" dirty="0"/>
              <a:t>You can log in and see comments/tips/instructions on each study that gets QA’d by a faculty member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672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0F80F-96BB-3D4E-9E3A-9C5CF1750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63BEB-45C1-0E43-BC1D-04F97AB2D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email any of us with questions:</a:t>
            </a:r>
          </a:p>
          <a:p>
            <a:r>
              <a:rPr lang="en-US" dirty="0"/>
              <a:t>Jordan Tozer: </a:t>
            </a:r>
            <a:r>
              <a:rPr lang="en-US" dirty="0" err="1"/>
              <a:t>Jordan.tozer@vcuhealth.org</a:t>
            </a:r>
            <a:endParaRPr lang="en-US" dirty="0"/>
          </a:p>
          <a:p>
            <a:r>
              <a:rPr lang="en-US" dirty="0"/>
              <a:t>Michael Joyce: </a:t>
            </a:r>
            <a:r>
              <a:rPr lang="en-US" dirty="0" err="1"/>
              <a:t>john.joyce@vcuhealth.org</a:t>
            </a:r>
            <a:endParaRPr lang="en-US" dirty="0"/>
          </a:p>
          <a:p>
            <a:r>
              <a:rPr lang="en-US" dirty="0"/>
              <a:t>Sammy </a:t>
            </a:r>
            <a:r>
              <a:rPr lang="en-US" dirty="0" err="1"/>
              <a:t>Pedram</a:t>
            </a:r>
            <a:r>
              <a:rPr lang="en-US" dirty="0"/>
              <a:t>: </a:t>
            </a:r>
            <a:r>
              <a:rPr lang="en-US" dirty="0" err="1"/>
              <a:t>Sammy.pedram@vcuhealth.org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1965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VCUultras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10938</TotalTime>
  <Words>456</Words>
  <Application>Microsoft Macintosh PowerPoint</Application>
  <PresentationFormat>On-screen Show (4:3)</PresentationFormat>
  <Paragraphs>56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Custom Design</vt:lpstr>
      <vt:lpstr>1_Custom Design</vt:lpstr>
      <vt:lpstr>VCUultrasound</vt:lpstr>
      <vt:lpstr>2_Custom Design</vt:lpstr>
      <vt:lpstr>3_Custom Design</vt:lpstr>
      <vt:lpstr>M3 Ultrasound Curriculum How to use the butterfly</vt:lpstr>
      <vt:lpstr>Check out</vt:lpstr>
      <vt:lpstr>Check out</vt:lpstr>
      <vt:lpstr>App </vt:lpstr>
      <vt:lpstr>How to Scan</vt:lpstr>
      <vt:lpstr>Set up patient info</vt:lpstr>
      <vt:lpstr>Basic controls</vt:lpstr>
      <vt:lpstr>Basic controls</vt:lpstr>
      <vt:lpstr>Basic controls</vt:lpstr>
      <vt:lpstr>Basic controls</vt:lpstr>
      <vt:lpstr>Advanced controls</vt:lpstr>
      <vt:lpstr>How to submit images</vt:lpstr>
      <vt:lpstr>Required scans</vt:lpstr>
      <vt:lpstr>Feedback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 QA </dc:title>
  <dc:creator>D Evans</dc:creator>
  <cp:lastModifiedBy>Michael Joyce</cp:lastModifiedBy>
  <cp:revision>18</cp:revision>
  <dcterms:created xsi:type="dcterms:W3CDTF">2020-06-06T14:58:50Z</dcterms:created>
  <dcterms:modified xsi:type="dcterms:W3CDTF">2020-07-27T18:39:49Z</dcterms:modified>
</cp:coreProperties>
</file>