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9" r:id="rId2"/>
    <p:sldId id="263" r:id="rId3"/>
    <p:sldId id="260" r:id="rId4"/>
    <p:sldId id="261" r:id="rId5"/>
    <p:sldId id="262" r:id="rId6"/>
    <p:sldId id="264" r:id="rId7"/>
    <p:sldId id="265" r:id="rId8"/>
    <p:sldId id="267" r:id="rId9"/>
    <p:sldId id="268" r:id="rId10"/>
    <p:sldId id="269" r:id="rId11"/>
    <p:sldId id="271" r:id="rId12"/>
    <p:sldId id="273" r:id="rId13"/>
    <p:sldId id="274" r:id="rId14"/>
    <p:sldId id="275" r:id="rId15"/>
    <p:sldId id="277" r:id="rId16"/>
    <p:sldId id="278" r:id="rId17"/>
    <p:sldId id="279" r:id="rId18"/>
    <p:sldId id="28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600"/>
    <a:srgbClr val="FFFD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41"/>
    <p:restoredTop sz="95213"/>
  </p:normalViewPr>
  <p:slideViewPr>
    <p:cSldViewPr snapToGrid="0" snapToObjects="1">
      <p:cViewPr varScale="1">
        <p:scale>
          <a:sx n="92" d="100"/>
          <a:sy n="92" d="100"/>
        </p:scale>
        <p:origin x="728" y="168"/>
      </p:cViewPr>
      <p:guideLst/>
    </p:cSldViewPr>
  </p:slideViewPr>
  <p:notesTextViewPr>
    <p:cViewPr>
      <p:scale>
        <a:sx n="1" d="1"/>
        <a:sy n="1" d="1"/>
      </p:scale>
      <p:origin x="0" y="-88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3D0B85-46C2-B44B-82D8-F68EA1CB26D9}" type="datetimeFigureOut">
              <a:rPr lang="en-US" smtClean="0"/>
              <a:t>7/2/20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2D2648-D867-9A4D-889E-10D91C9C04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729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791F6-96B0-2A46-BC6C-7DEB86A7FBD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890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PARASTERNAL LONG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2D2648-D867-9A4D-889E-10D91C9C043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64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PARASTERNAL SHORT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2D2648-D867-9A4D-889E-10D91C9C043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976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SUBXIPHOID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2D2648-D867-9A4D-889E-10D91C9C043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4723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IVC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2D2648-D867-9A4D-889E-10D91C9C043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144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NORMAL LUNG SLIDING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2D2648-D867-9A4D-889E-10D91C9C043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3597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RUQ VIEW TO SEE THE DIAPHRAGM AND DEPENDENT LUNG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2D2648-D867-9A4D-889E-10D91C9C043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1097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PROXIMAL AORTA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2D2648-D867-9A4D-889E-10D91C9C043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9590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AORTA MEASUREMENT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2D2648-D867-9A4D-889E-10D91C9C043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7187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AORTIC BIFURCATION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2D2648-D867-9A4D-889E-10D91C9C043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8967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PROXIMAL THIGH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2D2648-D867-9A4D-889E-10D91C9C043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5540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POPLITEAL TRIFURCATION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2D2648-D867-9A4D-889E-10D91C9C043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4827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POPLITEAL VEIN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2D2648-D867-9A4D-889E-10D91C9C043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106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D5B82-BA9F-AB4D-9E7A-9E5088E591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13CEFC-6AED-1848-849E-4EBA5DC7D4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3F31F6-33F8-874A-875D-B6F527360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4EF0C-CC39-3C41-9CED-416C3A4CE048}" type="datetimeFigureOut">
              <a:rPr lang="en-US" smtClean="0"/>
              <a:t>7/2/20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C8A75-8ECF-784F-8B2A-85823E24B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DD954-99A2-3542-B10E-EC3E64048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36AFE-BACB-0747-8126-BDBACA329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008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A64D2-BD10-E946-9510-9FB4CF252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9B8CF5-D758-104A-962A-9E58A494D5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353FE2-6B16-E640-8FB9-8FF78295B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4EF0C-CC39-3C41-9CED-416C3A4CE048}" type="datetimeFigureOut">
              <a:rPr lang="en-US" smtClean="0"/>
              <a:t>7/2/20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3AB90D-2AA1-4242-99FF-59B4A4A94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0D8B67-EAFA-FB49-AA63-F1C11220C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36AFE-BACB-0747-8126-BDBACA329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52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AC9B1-FC35-FC4E-BBC4-FEECA85FE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45C8AD-C6C4-4843-B0F4-539FC9965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F2FB-E315-4B45-8538-E99CA532E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4EF0C-CC39-3C41-9CED-416C3A4CE048}" type="datetimeFigureOut">
              <a:rPr lang="en-US" smtClean="0"/>
              <a:t>7/2/20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B1B5D7-D6C3-884A-9701-5034C5F84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4FDAB-231E-8542-AF24-FBD04A068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36AFE-BACB-0747-8126-BDBACA329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220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B98D9-56CB-174F-B4B1-72D80F958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CDDB6C-1E44-DF45-B824-581072A6D7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03665A-9727-BA46-B55D-47855181F1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F491C9-5FC1-7249-BA30-FA385C19D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4EF0C-CC39-3C41-9CED-416C3A4CE048}" type="datetimeFigureOut">
              <a:rPr lang="en-US" smtClean="0"/>
              <a:t>7/2/20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F16701-B2BC-7748-8041-CF230A12C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896CC4-5980-6E42-9787-F0DD3F877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36AFE-BACB-0747-8126-BDBACA329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917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A704F-9616-0840-92D8-240DC99BD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7CC25C-2AA5-774E-A0A1-6601B12852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3DBD18-066C-404C-89B2-60D89788FA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24B3B3-1DBD-C648-91C4-F06C86E9B5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5A5376-A9B2-8B4E-96D4-4CFDA51CDF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62991D-FA87-884D-8E76-752C464D5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4EF0C-CC39-3C41-9CED-416C3A4CE048}" type="datetimeFigureOut">
              <a:rPr lang="en-US" smtClean="0"/>
              <a:t>7/2/20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4F828F-F7D7-344E-9F99-F76AC41A1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28274E-14A9-DD47-8DD2-798108EF9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36AFE-BACB-0747-8126-BDBACA329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616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4B9AB-4F1D-1344-B299-4E626C4F2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10DA3C-030F-674E-8207-BB5639738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4EF0C-CC39-3C41-9CED-416C3A4CE048}" type="datetimeFigureOut">
              <a:rPr lang="en-US" smtClean="0"/>
              <a:t>7/2/20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142065-2DF1-1540-9AAC-361D08C79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722B18-AC13-B946-8280-871732E9C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36AFE-BACB-0747-8126-BDBACA329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652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0C1E15-B15F-A747-9FA8-E17000F94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4EF0C-CC39-3C41-9CED-416C3A4CE048}" type="datetimeFigureOut">
              <a:rPr lang="en-US" smtClean="0"/>
              <a:t>7/2/20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B18CDA-6998-A640-9EA8-A503AF2F5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4E678E-8E47-4942-B6FE-EE6035F70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36AFE-BACB-0747-8126-BDBACA329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464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43C1C-56DE-144C-991D-FC55111A7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CD821-E952-F94A-9032-75CC69922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05EA20-08BE-8146-AEB2-B9C93E15F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75202-63E4-6F4F-8D95-18B46A42E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4EF0C-CC39-3C41-9CED-416C3A4CE048}" type="datetimeFigureOut">
              <a:rPr lang="en-US" smtClean="0"/>
              <a:t>7/2/20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F604D7-543B-5D46-83A2-B20FE122C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83B991-BB5F-2240-A28E-4778CEF17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36AFE-BACB-0747-8126-BDBACA329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866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A11B8-C43E-7D42-B664-92BCCCDEC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17F05C-4E59-0947-8AD1-6B74CAA8D5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FC696A-CE61-8A45-9C44-20F09A0B99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B972F-4FFC-B747-8E1E-659425AB4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4EF0C-CC39-3C41-9CED-416C3A4CE048}" type="datetimeFigureOut">
              <a:rPr lang="en-US" smtClean="0"/>
              <a:t>7/2/20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AEC35A-30C1-B349-9330-6E8CBAC4D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F5EC67-0F5D-474D-AAD7-FFCFFF1D9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36AFE-BACB-0747-8126-BDBACA329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745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BF760-1804-7E4A-9B7D-077A8B81E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97D726-392F-5B40-B60F-F0157A1380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81ECA5-F03F-954D-9492-29985E1DC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4EF0C-CC39-3C41-9CED-416C3A4CE048}" type="datetimeFigureOut">
              <a:rPr lang="en-US" smtClean="0"/>
              <a:t>7/2/20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57CC72-6A79-C74D-9216-135158B46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5C35BF-06F8-F349-A96A-1F2C834F6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36AFE-BACB-0747-8126-BDBACA329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201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5DADCE-D185-AD42-A60B-E000158BE5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34203E-FBD8-C84B-968C-BFA851022B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690468-F3CE-724F-BA9A-943179BB7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4EF0C-CC39-3C41-9CED-416C3A4CE048}" type="datetimeFigureOut">
              <a:rPr lang="en-US" smtClean="0"/>
              <a:t>7/2/20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00EF28-FA38-5143-80D4-15DBF8AF9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21BB58-24F9-204B-807E-92B602717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36AFE-BACB-0747-8126-BDBACA329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963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938BE4-B8DE-D34D-9E3E-74D00C293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BE88A4-5FC3-D441-9D58-9854CBF67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6F4ADA-D98F-4942-8CBF-716951272F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4EF0C-CC39-3C41-9CED-416C3A4CE048}" type="datetimeFigureOut">
              <a:rPr lang="en-US" smtClean="0"/>
              <a:t>7/2/20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86A75E-A682-8442-9676-326B6FA3DD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D5952E-6C9A-D14D-888F-64ED025784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36AFE-BACB-0747-8126-BDBACA329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800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17" y="-667265"/>
            <a:ext cx="12192880" cy="5431668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247106" y="4764403"/>
            <a:ext cx="7455434" cy="1919981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800" b="1" dirty="0">
                <a:solidFill>
                  <a:schemeClr val="bg1"/>
                </a:solidFill>
                <a:latin typeface="Garamond" charset="0"/>
                <a:ea typeface="Garamond" charset="0"/>
                <a:cs typeface="Garamond" charset="0"/>
              </a:rPr>
              <a:t>M3 </a:t>
            </a:r>
            <a:r>
              <a:rPr lang="en-US" sz="4800" b="1" dirty="0" err="1">
                <a:solidFill>
                  <a:schemeClr val="bg1"/>
                </a:solidFill>
                <a:latin typeface="Garamond" charset="0"/>
                <a:ea typeface="Garamond" charset="0"/>
                <a:cs typeface="Garamond" charset="0"/>
              </a:rPr>
              <a:t>ClinicaL</a:t>
            </a:r>
            <a:r>
              <a:rPr lang="en-US" sz="4800" b="1" dirty="0">
                <a:solidFill>
                  <a:schemeClr val="bg1"/>
                </a:solidFill>
                <a:latin typeface="Garamond" charset="0"/>
                <a:ea typeface="Garamond" charset="0"/>
                <a:cs typeface="Garamond" charset="0"/>
              </a:rPr>
              <a:t> US views</a:t>
            </a:r>
            <a:br>
              <a:rPr lang="en-US" sz="5400" dirty="0">
                <a:solidFill>
                  <a:srgbClr val="FFE600"/>
                </a:solidFill>
                <a:latin typeface="Garamond" charset="0"/>
                <a:ea typeface="Garamond" charset="0"/>
                <a:cs typeface="Garamond" charset="0"/>
              </a:rPr>
            </a:br>
            <a:endParaRPr lang="en-US" sz="3600" b="1" dirty="0">
              <a:solidFill>
                <a:srgbClr val="FFE600"/>
              </a:solidFill>
              <a:latin typeface="Garamond" charset="0"/>
              <a:ea typeface="Garamond" charset="0"/>
              <a:cs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958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6B02A7-DBF3-E24A-835F-C6D23528F00F}"/>
              </a:ext>
            </a:extLst>
          </p:cNvPr>
          <p:cNvSpPr txBox="1"/>
          <p:nvPr/>
        </p:nvSpPr>
        <p:spPr>
          <a:xfrm>
            <a:off x="3358263" y="2505670"/>
            <a:ext cx="54754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Garamond" panose="02020404030301010803" pitchFamily="18" charset="0"/>
              </a:rPr>
              <a:t>CARDIAC VIEWS</a:t>
            </a:r>
          </a:p>
        </p:txBody>
      </p:sp>
    </p:spTree>
    <p:extLst>
      <p:ext uri="{BB962C8B-B14F-4D97-AF65-F5344CB8AC3E}">
        <p14:creationId xmlns:p14="http://schemas.microsoft.com/office/powerpoint/2010/main" val="1787965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 3.1 Parasternal Long.mp4" descr="Video 3.1 Parasternal Long.mp4">
            <a:hlinkClick r:id="" action="ppaction://media"/>
            <a:extLst>
              <a:ext uri="{FF2B5EF4-FFF2-40B4-BE49-F238E27FC236}">
                <a16:creationId xmlns:a16="http://schemas.microsoft.com/office/drawing/2014/main" id="{5EB8F6E3-93F7-804B-8E29-0003A7A9AF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64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eo 3.3 PSS at paps muscle.mp4" descr="Video 3.3 PSS at paps muscle.mp4">
            <a:hlinkClick r:id="" action="ppaction://media"/>
            <a:extLst>
              <a:ext uri="{FF2B5EF4-FFF2-40B4-BE49-F238E27FC236}">
                <a16:creationId xmlns:a16="http://schemas.microsoft.com/office/drawing/2014/main" id="{0A81FF9C-4588-604E-B0AD-8FED0A52EA2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08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 3.4 Apical Four Chamber.mp4" descr="Video 3.4 Apical Four Chamber.mp4">
            <a:hlinkClick r:id="" action="ppaction://media"/>
            <a:extLst>
              <a:ext uri="{FF2B5EF4-FFF2-40B4-BE49-F238E27FC236}">
                <a16:creationId xmlns:a16="http://schemas.microsoft.com/office/drawing/2014/main" id="{08398C84-2AD3-5D47-AEF0-D843CCF9550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150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 3.6 Subxi normal.mp4" descr="Video 3.6 Subxi normal.mp4">
            <a:hlinkClick r:id="" action="ppaction://media"/>
            <a:extLst>
              <a:ext uri="{FF2B5EF4-FFF2-40B4-BE49-F238E27FC236}">
                <a16:creationId xmlns:a16="http://schemas.microsoft.com/office/drawing/2014/main" id="{DAC4AA85-E60F-874A-92C6-645FDB4D640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581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 3.7 IVC.mp4" descr="Video 3.7 IVC.mp4">
            <a:hlinkClick r:id="" action="ppaction://media"/>
            <a:extLst>
              <a:ext uri="{FF2B5EF4-FFF2-40B4-BE49-F238E27FC236}">
                <a16:creationId xmlns:a16="http://schemas.microsoft.com/office/drawing/2014/main" id="{73D79634-5FD9-6441-9EBB-02D614D95BE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32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216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6B02A7-DBF3-E24A-835F-C6D23528F00F}"/>
              </a:ext>
            </a:extLst>
          </p:cNvPr>
          <p:cNvSpPr txBox="1"/>
          <p:nvPr/>
        </p:nvSpPr>
        <p:spPr>
          <a:xfrm>
            <a:off x="2733957" y="2967335"/>
            <a:ext cx="67240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Garamond" panose="02020404030301010803" pitchFamily="18" charset="0"/>
              </a:rPr>
              <a:t>PULMONARY VIEWS</a:t>
            </a:r>
          </a:p>
        </p:txBody>
      </p:sp>
    </p:spTree>
    <p:extLst>
      <p:ext uri="{BB962C8B-B14F-4D97-AF65-F5344CB8AC3E}">
        <p14:creationId xmlns:p14="http://schemas.microsoft.com/office/powerpoint/2010/main" val="182379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NormalLung.mp4" descr="NormalLung.mp4">
            <a:hlinkClick r:id="" action="ppaction://media"/>
            <a:extLst>
              <a:ext uri="{FF2B5EF4-FFF2-40B4-BE49-F238E27FC236}">
                <a16:creationId xmlns:a16="http://schemas.microsoft.com/office/drawing/2014/main" id="{C6B0A47C-D920-434D-B9BF-21073B18B81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719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 2.1 RUQ normal FAST.mp4" descr="Video 2.1 RUQ normal FAST.mp4">
            <a:hlinkClick r:id="" action="ppaction://media"/>
            <a:extLst>
              <a:ext uri="{FF2B5EF4-FFF2-40B4-BE49-F238E27FC236}">
                <a16:creationId xmlns:a16="http://schemas.microsoft.com/office/drawing/2014/main" id="{87747E00-CC42-514B-9DA6-7DFC4031D8E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32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329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6B02A7-DBF3-E24A-835F-C6D23528F00F}"/>
              </a:ext>
            </a:extLst>
          </p:cNvPr>
          <p:cNvSpPr txBox="1"/>
          <p:nvPr/>
        </p:nvSpPr>
        <p:spPr>
          <a:xfrm>
            <a:off x="4859828" y="2967335"/>
            <a:ext cx="24723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Garamond" panose="02020404030301010803" pitchFamily="18" charset="0"/>
              </a:rPr>
              <a:t>AORTA</a:t>
            </a:r>
          </a:p>
        </p:txBody>
      </p:sp>
    </p:spTree>
    <p:extLst>
      <p:ext uri="{BB962C8B-B14F-4D97-AF65-F5344CB8AC3E}">
        <p14:creationId xmlns:p14="http://schemas.microsoft.com/office/powerpoint/2010/main" val="2408541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 7.1 Proximal aorta.mp4" descr="Video 7.1 Proximal aorta.mp4">
            <a:hlinkClick r:id="" action="ppaction://media"/>
            <a:extLst>
              <a:ext uri="{FF2B5EF4-FFF2-40B4-BE49-F238E27FC236}">
                <a16:creationId xmlns:a16="http://schemas.microsoft.com/office/drawing/2014/main" id="{C644FE62-5B97-624B-8F7B-93661E156C6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54728" y="0"/>
            <a:ext cx="8899236" cy="667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262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ax, photo, shirt, person&#10;&#10;Description automatically generated">
            <a:extLst>
              <a:ext uri="{FF2B5EF4-FFF2-40B4-BE49-F238E27FC236}">
                <a16:creationId xmlns:a16="http://schemas.microsoft.com/office/drawing/2014/main" id="{44DE76F8-19CD-7346-A363-371C1AD276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808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 7.5 Aortic Bifurcation.mp4" descr="Video 7.5 Aortic Bifurcation.mp4">
            <a:hlinkClick r:id="" action="ppaction://media"/>
            <a:extLst>
              <a:ext uri="{FF2B5EF4-FFF2-40B4-BE49-F238E27FC236}">
                <a16:creationId xmlns:a16="http://schemas.microsoft.com/office/drawing/2014/main" id="{29859E30-6FCD-E94C-B49E-437E2CE55BD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734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6B02A7-DBF3-E24A-835F-C6D23528F00F}"/>
              </a:ext>
            </a:extLst>
          </p:cNvPr>
          <p:cNvSpPr txBox="1"/>
          <p:nvPr/>
        </p:nvSpPr>
        <p:spPr>
          <a:xfrm>
            <a:off x="5299371" y="2967335"/>
            <a:ext cx="15932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Garamond" panose="02020404030301010803" pitchFamily="18" charset="0"/>
              </a:rPr>
              <a:t>DVT</a:t>
            </a:r>
          </a:p>
        </p:txBody>
      </p:sp>
    </p:spTree>
    <p:extLst>
      <p:ext uri="{BB962C8B-B14F-4D97-AF65-F5344CB8AC3E}">
        <p14:creationId xmlns:p14="http://schemas.microsoft.com/office/powerpoint/2010/main" val="24984075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 14.3 Common Fem with Greater Saphenous.mp4" descr="Video 14.3 Common Fem with Greater Saphenous.mp4">
            <a:hlinkClick r:id="" action="ppaction://media"/>
            <a:extLst>
              <a:ext uri="{FF2B5EF4-FFF2-40B4-BE49-F238E27FC236}">
                <a16:creationId xmlns:a16="http://schemas.microsoft.com/office/drawing/2014/main" id="{724D7BD9-2490-C74C-A1B3-92283E07FD4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32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812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 14.6 Pop-trifurcation.mp4" descr="Video 14.6 Pop-trifurcation.mp4">
            <a:hlinkClick r:id="" action="ppaction://media"/>
            <a:extLst>
              <a:ext uri="{FF2B5EF4-FFF2-40B4-BE49-F238E27FC236}">
                <a16:creationId xmlns:a16="http://schemas.microsoft.com/office/drawing/2014/main" id="{7CA45260-5718-BB45-8C75-AAAEFDE1944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13164" y="148936"/>
            <a:ext cx="8746836" cy="656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351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 14.5 Popliteal Vein compressed.mp4" descr="Video 14.5 Popliteal Vein compressed.mp4">
            <a:hlinkClick r:id="" action="ppaction://media"/>
            <a:extLst>
              <a:ext uri="{FF2B5EF4-FFF2-40B4-BE49-F238E27FC236}">
                <a16:creationId xmlns:a16="http://schemas.microsoft.com/office/drawing/2014/main" id="{97914F13-F286-D44E-9139-36345FA643C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35545" y="17318"/>
            <a:ext cx="9120909" cy="684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641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54</Words>
  <Application>Microsoft Macintosh PowerPoint</Application>
  <PresentationFormat>Widescreen</PresentationFormat>
  <Paragraphs>30</Paragraphs>
  <Slides>18</Slides>
  <Notes>13</Notes>
  <HiddenSlides>0</HiddenSlides>
  <MMClips>12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Garamond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Lindsay Taylor</dc:creator>
  <cp:lastModifiedBy>Jordan Tozer</cp:lastModifiedBy>
  <cp:revision>5</cp:revision>
  <dcterms:created xsi:type="dcterms:W3CDTF">2019-11-19T13:10:02Z</dcterms:created>
  <dcterms:modified xsi:type="dcterms:W3CDTF">2020-07-03T01:50:01Z</dcterms:modified>
</cp:coreProperties>
</file>